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4"/>
    <p:sldMasterId id="2147483658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74BA5-C1E3-A605-21E8-3C77D7F1F7B8}" name="Kier, Christopher (DESE)" initials="KC(" userId="S::Christopher.W.Kier@mass.gov::f0b2c5b6-6a16-40a1-927f-be804d0da372" providerId="AD"/>
  <p188:author id="{D83C60B2-B235-AE56-81C4-978CEBCC7853}" name="Goldberg, Rachel (DESE)" initials="GR(" userId="S::Rachel.Goldberg@mass.gov::bc9b277d-2f7c-46d8-ac91-df6eeb817d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75A8E-D591-49A1-AB60-48D37AC842D2}" v="1" dt="2023-08-23T18:26:14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3" d="100"/>
          <a:sy n="53" d="100"/>
        </p:scale>
        <p:origin x="84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eson, Ann Marie (DESE)" userId="4b205d87-d00d-41a8-9899-2e3c3e623217" providerId="ADAL" clId="{465A8B7D-3988-42F5-97B1-BB7FC7F1A119}"/>
    <pc:docChg chg="modSld">
      <pc:chgData name="Gleeson, Ann Marie (DESE)" userId="4b205d87-d00d-41a8-9899-2e3c3e623217" providerId="ADAL" clId="{465A8B7D-3988-42F5-97B1-BB7FC7F1A119}" dt="2023-06-16T18:18:19.850" v="15" actId="20577"/>
      <pc:docMkLst>
        <pc:docMk/>
      </pc:docMkLst>
      <pc:sldChg chg="modSp mod delCm">
        <pc:chgData name="Gleeson, Ann Marie (DESE)" userId="4b205d87-d00d-41a8-9899-2e3c3e623217" providerId="ADAL" clId="{465A8B7D-3988-42F5-97B1-BB7FC7F1A119}" dt="2023-06-16T18:18:19.850" v="15" actId="20577"/>
        <pc:sldMkLst>
          <pc:docMk/>
          <pc:sldMk cId="1766890895" sldId="261"/>
        </pc:sldMkLst>
        <pc:spChg chg="mod">
          <ac:chgData name="Gleeson, Ann Marie (DESE)" userId="4b205d87-d00d-41a8-9899-2e3c3e623217" providerId="ADAL" clId="{465A8B7D-3988-42F5-97B1-BB7FC7F1A119}" dt="2023-06-16T18:18:19.850" v="15" actId="20577"/>
          <ac:spMkLst>
            <pc:docMk/>
            <pc:sldMk cId="1766890895" sldId="261"/>
            <ac:spMk id="2" creationId="{75F77C0A-F34B-2B3F-484B-7459BE442120}"/>
          </ac:spMkLst>
        </pc:spChg>
      </pc:sldChg>
    </pc:docChg>
  </pc:docChgLst>
  <pc:docChgLst>
    <pc:chgData name="Kier, Christopher (DESE)" userId="f0b2c5b6-6a16-40a1-927f-be804d0da372" providerId="ADAL" clId="{D3375A8E-D591-49A1-AB60-48D37AC842D2}"/>
    <pc:docChg chg="modSld">
      <pc:chgData name="Kier, Christopher (DESE)" userId="f0b2c5b6-6a16-40a1-927f-be804d0da372" providerId="ADAL" clId="{D3375A8E-D591-49A1-AB60-48D37AC842D2}" dt="2023-08-23T18:26:14.079" v="1" actId="13244"/>
      <pc:docMkLst>
        <pc:docMk/>
      </pc:docMkLst>
      <pc:sldChg chg="modSp">
        <pc:chgData name="Kier, Christopher (DESE)" userId="f0b2c5b6-6a16-40a1-927f-be804d0da372" providerId="ADAL" clId="{D3375A8E-D591-49A1-AB60-48D37AC842D2}" dt="2023-08-23T18:26:14.079" v="1" actId="13244"/>
        <pc:sldMkLst>
          <pc:docMk/>
          <pc:sldMk cId="1766890895" sldId="261"/>
        </pc:sldMkLst>
        <pc:spChg chg="mod">
          <ac:chgData name="Kier, Christopher (DESE)" userId="f0b2c5b6-6a16-40a1-927f-be804d0da372" providerId="ADAL" clId="{D3375A8E-D591-49A1-AB60-48D37AC842D2}" dt="2023-08-23T18:26:14.079" v="1" actId="13244"/>
          <ac:spMkLst>
            <pc:docMk/>
            <pc:sldMk cId="1766890895" sldId="261"/>
            <ac:spMk id="3" creationId="{3C12215C-BFD8-5049-8C86-A7DCAA965350}"/>
          </ac:spMkLst>
        </pc:spChg>
      </pc:sldChg>
      <pc:sldChg chg="modSp mod">
        <pc:chgData name="Kier, Christopher (DESE)" userId="f0b2c5b6-6a16-40a1-927f-be804d0da372" providerId="ADAL" clId="{D3375A8E-D591-49A1-AB60-48D37AC842D2}" dt="2023-08-23T18:25:58.858" v="0" actId="33553"/>
        <pc:sldMkLst>
          <pc:docMk/>
          <pc:sldMk cId="4113233236" sldId="264"/>
        </pc:sldMkLst>
        <pc:spChg chg="mod">
          <ac:chgData name="Kier, Christopher (DESE)" userId="f0b2c5b6-6a16-40a1-927f-be804d0da372" providerId="ADAL" clId="{D3375A8E-D591-49A1-AB60-48D37AC842D2}" dt="2023-08-23T18:25:58.858" v="0" actId="33553"/>
          <ac:spMkLst>
            <pc:docMk/>
            <pc:sldMk cId="4113233236" sldId="264"/>
            <ac:spMk id="5" creationId="{21C8E0CD-48B5-410E-A036-188CC1ED2374}"/>
          </ac:spMkLst>
        </pc:spChg>
      </pc:sldChg>
    </pc:docChg>
  </pc:docChgLst>
  <pc:docChgLst>
    <pc:chgData name="Roque, Marissa L. (DESE)" userId="c40dad93-5065-42c2-9c1c-609c375f8899" providerId="ADAL" clId="{2F4C9E9F-1FBE-4B93-A137-C26C1E037370}"/>
    <pc:docChg chg="modSld">
      <pc:chgData name="Roque, Marissa L. (DESE)" userId="c40dad93-5065-42c2-9c1c-609c375f8899" providerId="ADAL" clId="{2F4C9E9F-1FBE-4B93-A137-C26C1E037370}" dt="2023-08-10T14:33:29.626" v="423" actId="962"/>
      <pc:docMkLst>
        <pc:docMk/>
      </pc:docMkLst>
      <pc:sldChg chg="modSp mod">
        <pc:chgData name="Roque, Marissa L. (DESE)" userId="c40dad93-5065-42c2-9c1c-609c375f8899" providerId="ADAL" clId="{2F4C9E9F-1FBE-4B93-A137-C26C1E037370}" dt="2023-08-10T14:33:29.626" v="423" actId="962"/>
        <pc:sldMkLst>
          <pc:docMk/>
          <pc:sldMk cId="1766890895" sldId="261"/>
        </pc:sldMkLst>
        <pc:picChg chg="mod">
          <ac:chgData name="Roque, Marissa L. (DESE)" userId="c40dad93-5065-42c2-9c1c-609c375f8899" providerId="ADAL" clId="{2F4C9E9F-1FBE-4B93-A137-C26C1E037370}" dt="2023-08-10T14:33:29.626" v="423" actId="962"/>
          <ac:picMkLst>
            <pc:docMk/>
            <pc:sldMk cId="1766890895" sldId="261"/>
            <ac:picMk id="6" creationId="{008E33F1-A6E7-46D6-AC53-6912FDCF5DFC}"/>
          </ac:picMkLst>
        </pc:picChg>
      </pc:sldChg>
      <pc:sldChg chg="modSp mod">
        <pc:chgData name="Roque, Marissa L. (DESE)" userId="c40dad93-5065-42c2-9c1c-609c375f8899" providerId="ADAL" clId="{2F4C9E9F-1FBE-4B93-A137-C26C1E037370}" dt="2023-08-10T14:33:12.299" v="421" actId="962"/>
        <pc:sldMkLst>
          <pc:docMk/>
          <pc:sldMk cId="4113233236" sldId="264"/>
        </pc:sldMkLst>
        <pc:picChg chg="mod">
          <ac:chgData name="Roque, Marissa L. (DESE)" userId="c40dad93-5065-42c2-9c1c-609c375f8899" providerId="ADAL" clId="{2F4C9E9F-1FBE-4B93-A137-C26C1E037370}" dt="2023-08-10T14:33:12.299" v="421" actId="962"/>
          <ac:picMkLst>
            <pc:docMk/>
            <pc:sldMk cId="4113233236" sldId="264"/>
            <ac:picMk id="10" creationId="{F6BA6E2C-153E-4356-8082-88193B6E41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URL: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https://commons.wikimedia.org/wiki/File:Keep_Out_(19024600109).jpg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95C8-DF4F-465D-A5A6-840EA2EC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5751D-94E8-4ED9-BF45-243794511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D69AD-1D27-48EC-B818-FE24C18E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2674-2CCD-48D3-9DFE-5510B7F8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5A177-D64B-4D1B-9832-DEA3A7FD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B3D9-F686-4EED-B9FF-2B01B2C3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F46D-973E-44A2-8328-7FA63DE6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BC4B3-10A2-45C2-8941-98D742E2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05E6D-25BB-43BA-8072-3B94FAF2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2340-6DAC-432E-BFEF-A324A1BA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0628-D3FD-42F2-ABA4-BE0622B5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DFD4D-4403-41CE-BCCD-D56A098A4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67139-21F5-4EFF-A81B-16B6F239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AB8-676A-426B-A732-1B2D6D06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2202-2B03-4826-98EE-832E0D82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CA47-990D-44C8-814F-63230BF1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4710-D3BB-468C-8721-C4D274E94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C36E0-3047-4654-B230-94C0BF37D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7CF0B-776E-40D6-8E18-65E9BCBA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259A5-175A-40E5-8DF0-53685327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DE292-37F7-454F-A1D8-DD9804FE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7DE-9717-463C-B77E-5A40B2D5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E7AA5-C73D-4820-809E-03BDFB54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D31BF-CEDE-4386-9833-7053F299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6928B-CEE1-4618-9808-7655CE23C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AAAE7-9EEF-49F6-AA36-D0DD44B93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A2C4C-A882-46EE-8DD7-67ACE866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50FC9-3CC7-4983-9D8F-11E8AE57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807B-84D8-4819-835F-CF8B37E7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5C72-3011-443C-BE58-BA0AE01F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F3CDC-8636-4610-947D-82DD6EC9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2B319-5DC5-4E35-863B-263F8A74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6D75E-E80B-40DD-81F4-B722F61E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6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EFE53-7580-44A8-AAC1-F057397C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85020-7A40-4F7B-9FA8-274EB897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A77B-C94D-4FFF-B4C8-FEC483E2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59DA-63CF-4750-B0FC-581CF16E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7B0C-CA18-4BA3-BFDE-B6AEA825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8DB73-AD4A-448C-BAB0-732692CDC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1BC42-B7AE-49DA-A093-88A77A91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B4559-1877-4886-8FEE-29DE2E3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AD596-D4DC-4AAA-B241-18C0F0F8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5F67-CEBD-41FF-9B8B-4621BA78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00F77-4584-40FF-81E8-A61602B19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C9463-FBBF-44F4-AD1E-56229DDE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31E48-6ACF-4A62-A4F3-D0EA3E0D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7E628-423E-4AF2-83DF-F3D2E32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97A2B-E4F0-4E94-A2C1-B3125951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712A-4380-436B-BFB7-05593D58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6BCA9-32F6-4184-8C0D-CF7E89C49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B25E-4909-4EA8-975C-64D0B85C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CFF-5CCE-4427-8A70-C97FAE15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9AF6B-1C90-40D1-B7C3-88E65E41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5188C-7D8E-4476-A0D4-122B0F841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5BA3-13CC-49B1-A1C3-B0DB04B87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2226B-917C-4E03-9E93-A48B1E2C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79FC-4EED-4845-932B-A46E2D52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E375-B012-4AB7-80AA-F7815E1E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8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D5609-27FF-4C30-9621-526F2EFD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05677-F752-4620-803E-BCEE4D4B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EA73-7E4B-4C82-BE41-9A12202AE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24DE8-1E70-4019-9E71-D113E4CA3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8A7C-A30B-472A-BB81-536FD2DF4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6</a:t>
            </a:r>
            <a:br>
              <a:rPr lang="en-US" dirty="0"/>
            </a:br>
            <a:r>
              <a:rPr lang="en-US" dirty="0"/>
              <a:t>Local 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Civics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C8E0CD-48B5-410E-A036-188CC1ED23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21638" y="103131"/>
            <a:ext cx="7748724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Handout 1 Activator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53EEB-C26B-4EED-A9F8-72DF19B15A15}"/>
              </a:ext>
            </a:extLst>
          </p:cNvPr>
          <p:cNvSpPr txBox="1"/>
          <p:nvPr/>
        </p:nvSpPr>
        <p:spPr>
          <a:xfrm>
            <a:off x="1799111" y="6354758"/>
            <a:ext cx="288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John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Hoey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A photo of a walkway along the outside of an abandoned brick building. The building has some broken window panes and there are piles of trash near a rusted railing.">
            <a:extLst>
              <a:ext uri="{FF2B5EF4-FFF2-40B4-BE49-F238E27FC236}">
                <a16:creationId xmlns:a16="http://schemas.microsoft.com/office/drawing/2014/main" id="{F6BA6E2C-153E-4356-8082-88193B6E4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11" y="564805"/>
            <a:ext cx="8593777" cy="5728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23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 anchor="ctr">
            <a:normAutofit/>
          </a:bodyPr>
          <a:lstStyle/>
          <a:p>
            <a:r>
              <a:rPr lang="en-US" dirty="0"/>
              <a:t>Handout 1</a:t>
            </a:r>
          </a:p>
        </p:txBody>
      </p:sp>
      <p:pic>
        <p:nvPicPr>
          <p:cNvPr id="6" name="Picture 5" descr="A photo of a walkway along the outside of an abandoned brick building. The building has some broken window panes and there are piles of trash near a rusted railing.">
            <a:extLst>
              <a:ext uri="{FF2B5EF4-FFF2-40B4-BE49-F238E27FC236}">
                <a16:creationId xmlns:a16="http://schemas.microsoft.com/office/drawing/2014/main" id="{008E33F1-A6E7-46D6-AC53-6912FDCF5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-3" b="-3"/>
          <a:stretch/>
        </p:blipFill>
        <p:spPr bwMode="auto">
          <a:xfrm>
            <a:off x="838200" y="2119256"/>
            <a:ext cx="5181600" cy="4057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effectLst/>
              </a:rPr>
              <a:t>Explain why the conditions around this abandoned factory may cause problems for city residents.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effectLst/>
              </a:rPr>
              <a:t>Describe one action that the local, state, and federal levels of government could each take to address the problem shown in the photograph.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4058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with your group to read the information on Handout 2 and answer the questions on the handout.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Each student should complete their own handout.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94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Whole-Class 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45"/>
            <a:ext cx="10515600" cy="3754582"/>
          </a:xfrm>
        </p:spPr>
        <p:txBody>
          <a:bodyPr>
            <a:normAutofit lnSpcReduction="10000"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do you think the local government would be the best level of government to contact about this problem?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n-US" sz="4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would the branch of government you chose be the best branch of government to address </a:t>
            </a:r>
            <a:r>
              <a:rPr lang="en-US" sz="4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problem?</a:t>
            </a:r>
            <a:b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612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5" ma:contentTypeDescription="Create a new document." ma:contentTypeScope="" ma:versionID="283ffb677e09357bd91222392c4e6e58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d9e359c9276b3549e6d95f50fdd1e3a1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dcd57df-05e8-4749-9cc8-5afe3dcd00a5"/>
    <ds:schemaRef ds:uri="http://purl.org/dc/elements/1.1/"/>
    <ds:schemaRef ds:uri="b906d55b-a694-4ee1-a926-b6d0b5dbfc3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04CD94-EE45-4DE2-8B80-241C1EEE3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6d55b-a694-4ee1-a926-b6d0b5dbfc3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153</Words>
  <Application>Microsoft Office PowerPoint</Application>
  <PresentationFormat>Widescreen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Topic 6 Local Task</vt:lpstr>
      <vt:lpstr>Handout 1 Activator Image</vt:lpstr>
      <vt:lpstr>Handout 1</vt:lpstr>
      <vt:lpstr>Handout 2</vt:lpstr>
      <vt:lpstr>Whole-Class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6: Local Task</dc:title>
  <dc:creator>DESE</dc:creator>
  <cp:lastModifiedBy>Zou, Dong (EOE)</cp:lastModifiedBy>
  <cp:revision>10</cp:revision>
  <dcterms:created xsi:type="dcterms:W3CDTF">2022-10-11T20:32:22Z</dcterms:created>
  <dcterms:modified xsi:type="dcterms:W3CDTF">2023-08-24T15:19:11Z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24 2023 12:00AM</vt:lpwstr>
  </property>
</Properties>
</file>