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6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74" r:id="rId1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C3B8B93-FFEF-44CF-93D5-84D3E4D050E4}" v="6" dt="2024-05-07T20:33:36.240"/>
  </p1510:revLst>
</p1510:revInfo>
</file>

<file path=ppt/tableStyles.xml><?xml version="1.0" encoding="utf-8"?>
<a:tblStyleLst xmlns:a="http://schemas.openxmlformats.org/drawingml/2006/main" def="{9A3B4858-74C4-49F8-AF1A-260A2858264C}">
  <a:tblStyle styleId="{9A3B4858-74C4-49F8-AF1A-260A2858264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73" autoAdjust="0"/>
    <p:restoredTop sz="86388" autoAdjust="0"/>
  </p:normalViewPr>
  <p:slideViewPr>
    <p:cSldViewPr snapToGrid="0">
      <p:cViewPr varScale="1">
        <p:scale>
          <a:sx n="178" d="100"/>
          <a:sy n="178" d="100"/>
        </p:scale>
        <p:origin x="3852" y="18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747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setarits, Jake S. (DESE)" userId="37741e96-5ecb-4258-9857-666183bdd9bd" providerId="ADAL" clId="{CC3B8B93-FFEF-44CF-93D5-84D3E4D050E4}"/>
    <pc:docChg chg="undo custSel delSld modSld">
      <pc:chgData name="Resetarits, Jake S. (DESE)" userId="37741e96-5ecb-4258-9857-666183bdd9bd" providerId="ADAL" clId="{CC3B8B93-FFEF-44CF-93D5-84D3E4D050E4}" dt="2024-05-08T14:18:29.861" v="590" actId="6549"/>
      <pc:docMkLst>
        <pc:docMk/>
      </pc:docMkLst>
      <pc:sldChg chg="modSp mod">
        <pc:chgData name="Resetarits, Jake S. (DESE)" userId="37741e96-5ecb-4258-9857-666183bdd9bd" providerId="ADAL" clId="{CC3B8B93-FFEF-44CF-93D5-84D3E4D050E4}" dt="2024-05-07T20:08:51.537" v="191" actId="962"/>
        <pc:sldMkLst>
          <pc:docMk/>
          <pc:sldMk cId="0" sldId="259"/>
        </pc:sldMkLst>
        <pc:picChg chg="mod">
          <ac:chgData name="Resetarits, Jake S. (DESE)" userId="37741e96-5ecb-4258-9857-666183bdd9bd" providerId="ADAL" clId="{CC3B8B93-FFEF-44CF-93D5-84D3E4D050E4}" dt="2024-05-07T20:08:51.537" v="191" actId="962"/>
          <ac:picMkLst>
            <pc:docMk/>
            <pc:sldMk cId="0" sldId="259"/>
            <ac:picMk id="135" creationId="{00000000-0000-0000-0000-000000000000}"/>
          </ac:picMkLst>
        </pc:picChg>
      </pc:sldChg>
      <pc:sldChg chg="modSp mod">
        <pc:chgData name="Resetarits, Jake S. (DESE)" userId="37741e96-5ecb-4258-9857-666183bdd9bd" providerId="ADAL" clId="{CC3B8B93-FFEF-44CF-93D5-84D3E4D050E4}" dt="2024-05-07T20:33:22.036" v="579" actId="1076"/>
        <pc:sldMkLst>
          <pc:docMk/>
          <pc:sldMk cId="0" sldId="260"/>
        </pc:sldMkLst>
        <pc:graphicFrameChg chg="mod modGraphic">
          <ac:chgData name="Resetarits, Jake S. (DESE)" userId="37741e96-5ecb-4258-9857-666183bdd9bd" providerId="ADAL" clId="{CC3B8B93-FFEF-44CF-93D5-84D3E4D050E4}" dt="2024-05-07T20:33:22.036" v="579" actId="1076"/>
          <ac:graphicFrameMkLst>
            <pc:docMk/>
            <pc:sldMk cId="0" sldId="260"/>
            <ac:graphicFrameMk id="142" creationId="{00000000-0000-0000-0000-000000000000}"/>
          </ac:graphicFrameMkLst>
        </pc:graphicFrameChg>
      </pc:sldChg>
      <pc:sldChg chg="modSp mod">
        <pc:chgData name="Resetarits, Jake S. (DESE)" userId="37741e96-5ecb-4258-9857-666183bdd9bd" providerId="ADAL" clId="{CC3B8B93-FFEF-44CF-93D5-84D3E4D050E4}" dt="2024-05-07T20:33:26.298" v="580" actId="13238"/>
        <pc:sldMkLst>
          <pc:docMk/>
          <pc:sldMk cId="0" sldId="261"/>
        </pc:sldMkLst>
        <pc:graphicFrameChg chg="modGraphic">
          <ac:chgData name="Resetarits, Jake S. (DESE)" userId="37741e96-5ecb-4258-9857-666183bdd9bd" providerId="ADAL" clId="{CC3B8B93-FFEF-44CF-93D5-84D3E4D050E4}" dt="2024-05-07T20:33:26.298" v="580" actId="13238"/>
          <ac:graphicFrameMkLst>
            <pc:docMk/>
            <pc:sldMk cId="0" sldId="261"/>
            <ac:graphicFrameMk id="148" creationId="{00000000-0000-0000-0000-000000000000}"/>
          </ac:graphicFrameMkLst>
        </pc:graphicFrameChg>
      </pc:sldChg>
      <pc:sldChg chg="modSp mod">
        <pc:chgData name="Resetarits, Jake S. (DESE)" userId="37741e96-5ecb-4258-9857-666183bdd9bd" providerId="ADAL" clId="{CC3B8B93-FFEF-44CF-93D5-84D3E4D050E4}" dt="2024-05-07T20:15:20.136" v="279" actId="962"/>
        <pc:sldMkLst>
          <pc:docMk/>
          <pc:sldMk cId="0" sldId="264"/>
        </pc:sldMkLst>
        <pc:picChg chg="mod">
          <ac:chgData name="Resetarits, Jake S. (DESE)" userId="37741e96-5ecb-4258-9857-666183bdd9bd" providerId="ADAL" clId="{CC3B8B93-FFEF-44CF-93D5-84D3E4D050E4}" dt="2024-05-07T20:09:11.003" v="243" actId="962"/>
          <ac:picMkLst>
            <pc:docMk/>
            <pc:sldMk cId="0" sldId="264"/>
            <ac:picMk id="168" creationId="{00000000-0000-0000-0000-000000000000}"/>
          </ac:picMkLst>
        </pc:picChg>
        <pc:picChg chg="mod">
          <ac:chgData name="Resetarits, Jake S. (DESE)" userId="37741e96-5ecb-4258-9857-666183bdd9bd" providerId="ADAL" clId="{CC3B8B93-FFEF-44CF-93D5-84D3E4D050E4}" dt="2024-05-07T20:15:11.045" v="261" actId="962"/>
          <ac:picMkLst>
            <pc:docMk/>
            <pc:sldMk cId="0" sldId="264"/>
            <ac:picMk id="169" creationId="{00000000-0000-0000-0000-000000000000}"/>
          </ac:picMkLst>
        </pc:picChg>
        <pc:picChg chg="mod">
          <ac:chgData name="Resetarits, Jake S. (DESE)" userId="37741e96-5ecb-4258-9857-666183bdd9bd" providerId="ADAL" clId="{CC3B8B93-FFEF-44CF-93D5-84D3E4D050E4}" dt="2024-05-07T20:15:20.136" v="279" actId="962"/>
          <ac:picMkLst>
            <pc:docMk/>
            <pc:sldMk cId="0" sldId="264"/>
            <ac:picMk id="170" creationId="{00000000-0000-0000-0000-000000000000}"/>
          </ac:picMkLst>
        </pc:picChg>
      </pc:sldChg>
      <pc:sldChg chg="modNotesTx">
        <pc:chgData name="Resetarits, Jake S. (DESE)" userId="37741e96-5ecb-4258-9857-666183bdd9bd" providerId="ADAL" clId="{CC3B8B93-FFEF-44CF-93D5-84D3E4D050E4}" dt="2024-05-08T14:18:29.861" v="590" actId="6549"/>
        <pc:sldMkLst>
          <pc:docMk/>
          <pc:sldMk cId="0" sldId="267"/>
        </pc:sldMkLst>
      </pc:sldChg>
      <pc:sldChg chg="modSp mod">
        <pc:chgData name="Resetarits, Jake S. (DESE)" userId="37741e96-5ecb-4258-9857-666183bdd9bd" providerId="ADAL" clId="{CC3B8B93-FFEF-44CF-93D5-84D3E4D050E4}" dt="2024-05-07T20:33:36.240" v="586" actId="20577"/>
        <pc:sldMkLst>
          <pc:docMk/>
          <pc:sldMk cId="0" sldId="269"/>
        </pc:sldMkLst>
        <pc:spChg chg="mod">
          <ac:chgData name="Resetarits, Jake S. (DESE)" userId="37741e96-5ecb-4258-9857-666183bdd9bd" providerId="ADAL" clId="{CC3B8B93-FFEF-44CF-93D5-84D3E4D050E4}" dt="2024-05-07T20:33:36.240" v="586" actId="20577"/>
          <ac:spMkLst>
            <pc:docMk/>
            <pc:sldMk cId="0" sldId="269"/>
            <ac:spMk id="201" creationId="{00000000-0000-0000-0000-000000000000}"/>
          </ac:spMkLst>
        </pc:spChg>
        <pc:picChg chg="mod">
          <ac:chgData name="Resetarits, Jake S. (DESE)" userId="37741e96-5ecb-4258-9857-666183bdd9bd" providerId="ADAL" clId="{CC3B8B93-FFEF-44CF-93D5-84D3E4D050E4}" dt="2024-05-07T20:15:30.543" v="297" actId="962"/>
          <ac:picMkLst>
            <pc:docMk/>
            <pc:sldMk cId="0" sldId="269"/>
            <ac:picMk id="202" creationId="{00000000-0000-0000-0000-000000000000}"/>
          </ac:picMkLst>
        </pc:picChg>
        <pc:picChg chg="mod">
          <ac:chgData name="Resetarits, Jake S. (DESE)" userId="37741e96-5ecb-4258-9857-666183bdd9bd" providerId="ADAL" clId="{CC3B8B93-FFEF-44CF-93D5-84D3E4D050E4}" dt="2024-05-07T20:15:41.941" v="317" actId="962"/>
          <ac:picMkLst>
            <pc:docMk/>
            <pc:sldMk cId="0" sldId="269"/>
            <ac:picMk id="203" creationId="{00000000-0000-0000-0000-000000000000}"/>
          </ac:picMkLst>
        </pc:picChg>
        <pc:picChg chg="mod">
          <ac:chgData name="Resetarits, Jake S. (DESE)" userId="37741e96-5ecb-4258-9857-666183bdd9bd" providerId="ADAL" clId="{CC3B8B93-FFEF-44CF-93D5-84D3E4D050E4}" dt="2024-05-07T20:31:03.925" v="347" actId="962"/>
          <ac:picMkLst>
            <pc:docMk/>
            <pc:sldMk cId="0" sldId="269"/>
            <ac:picMk id="204" creationId="{00000000-0000-0000-0000-000000000000}"/>
          </ac:picMkLst>
        </pc:picChg>
      </pc:sldChg>
      <pc:sldChg chg="del">
        <pc:chgData name="Resetarits, Jake S. (DESE)" userId="37741e96-5ecb-4258-9857-666183bdd9bd" providerId="ADAL" clId="{CC3B8B93-FFEF-44CF-93D5-84D3E4D050E4}" dt="2024-05-07T20:31:39.828" v="348" actId="47"/>
        <pc:sldMkLst>
          <pc:docMk/>
          <pc:sldMk cId="0" sldId="271"/>
        </pc:sldMkLst>
      </pc:sldChg>
      <pc:sldChg chg="modSp mod">
        <pc:chgData name="Resetarits, Jake S. (DESE)" userId="37741e96-5ecb-4258-9857-666183bdd9bd" providerId="ADAL" clId="{CC3B8B93-FFEF-44CF-93D5-84D3E4D050E4}" dt="2024-05-07T20:32:07.069" v="474" actId="962"/>
        <pc:sldMkLst>
          <pc:docMk/>
          <pc:sldMk cId="0" sldId="272"/>
        </pc:sldMkLst>
        <pc:picChg chg="mod">
          <ac:chgData name="Resetarits, Jake S. (DESE)" userId="37741e96-5ecb-4258-9857-666183bdd9bd" providerId="ADAL" clId="{CC3B8B93-FFEF-44CF-93D5-84D3E4D050E4}" dt="2024-05-07T20:32:00.310" v="472" actId="962"/>
          <ac:picMkLst>
            <pc:docMk/>
            <pc:sldMk cId="0" sldId="272"/>
            <ac:picMk id="228" creationId="{00000000-0000-0000-0000-000000000000}"/>
          </ac:picMkLst>
        </pc:picChg>
        <pc:picChg chg="mod">
          <ac:chgData name="Resetarits, Jake S. (DESE)" userId="37741e96-5ecb-4258-9857-666183bdd9bd" providerId="ADAL" clId="{CC3B8B93-FFEF-44CF-93D5-84D3E4D050E4}" dt="2024-05-07T20:32:07.069" v="474" actId="962"/>
          <ac:picMkLst>
            <pc:docMk/>
            <pc:sldMk cId="0" sldId="272"/>
            <ac:picMk id="229" creationId="{00000000-0000-0000-0000-000000000000}"/>
          </ac:picMkLst>
        </pc:picChg>
      </pc:sldChg>
      <pc:sldChg chg="modSp mod">
        <pc:chgData name="Resetarits, Jake S. (DESE)" userId="37741e96-5ecb-4258-9857-666183bdd9bd" providerId="ADAL" clId="{CC3B8B93-FFEF-44CF-93D5-84D3E4D050E4}" dt="2024-05-07T20:32:43.449" v="558" actId="962"/>
        <pc:sldMkLst>
          <pc:docMk/>
          <pc:sldMk cId="0" sldId="273"/>
        </pc:sldMkLst>
        <pc:picChg chg="mod">
          <ac:chgData name="Resetarits, Jake S. (DESE)" userId="37741e96-5ecb-4258-9857-666183bdd9bd" providerId="ADAL" clId="{CC3B8B93-FFEF-44CF-93D5-84D3E4D050E4}" dt="2024-05-07T20:32:20.693" v="488" actId="962"/>
          <ac:picMkLst>
            <pc:docMk/>
            <pc:sldMk cId="0" sldId="273"/>
            <ac:picMk id="236" creationId="{00000000-0000-0000-0000-000000000000}"/>
          </ac:picMkLst>
        </pc:picChg>
        <pc:picChg chg="mod">
          <ac:chgData name="Resetarits, Jake S. (DESE)" userId="37741e96-5ecb-4258-9857-666183bdd9bd" providerId="ADAL" clId="{CC3B8B93-FFEF-44CF-93D5-84D3E4D050E4}" dt="2024-05-07T20:32:31.930" v="516" actId="962"/>
          <ac:picMkLst>
            <pc:docMk/>
            <pc:sldMk cId="0" sldId="273"/>
            <ac:picMk id="237" creationId="{00000000-0000-0000-0000-000000000000}"/>
          </ac:picMkLst>
        </pc:picChg>
        <pc:picChg chg="mod">
          <ac:chgData name="Resetarits, Jake S. (DESE)" userId="37741e96-5ecb-4258-9857-666183bdd9bd" providerId="ADAL" clId="{CC3B8B93-FFEF-44CF-93D5-84D3E4D050E4}" dt="2024-05-07T20:32:43.449" v="558" actId="962"/>
          <ac:picMkLst>
            <pc:docMk/>
            <pc:sldMk cId="0" sldId="273"/>
            <ac:picMk id="238" creationId="{00000000-0000-0000-0000-000000000000}"/>
          </ac:picMkLst>
        </pc:picChg>
      </pc:sldChg>
      <pc:sldChg chg="delSp del mod">
        <pc:chgData name="Resetarits, Jake S. (DESE)" userId="37741e96-5ecb-4258-9857-666183bdd9bd" providerId="ADAL" clId="{CC3B8B93-FFEF-44CF-93D5-84D3E4D050E4}" dt="2024-05-07T20:32:51.720" v="560" actId="47"/>
        <pc:sldMkLst>
          <pc:docMk/>
          <pc:sldMk cId="0" sldId="275"/>
        </pc:sldMkLst>
        <pc:picChg chg="del">
          <ac:chgData name="Resetarits, Jake S. (DESE)" userId="37741e96-5ecb-4258-9857-666183bdd9bd" providerId="ADAL" clId="{CC3B8B93-FFEF-44CF-93D5-84D3E4D050E4}" dt="2024-05-07T20:32:49.254" v="559" actId="478"/>
          <ac:picMkLst>
            <pc:docMk/>
            <pc:sldMk cId="0" sldId="275"/>
            <ac:picMk id="249" creationId="{00000000-0000-0000-0000-000000000000}"/>
          </ac:picMkLst>
        </pc:picChg>
      </pc:sldChg>
      <pc:sldMasterChg chg="delSldLayout">
        <pc:chgData name="Resetarits, Jake S. (DESE)" userId="37741e96-5ecb-4258-9857-666183bdd9bd" providerId="ADAL" clId="{CC3B8B93-FFEF-44CF-93D5-84D3E4D050E4}" dt="2024-05-07T20:32:51.720" v="560" actId="47"/>
        <pc:sldMasterMkLst>
          <pc:docMk/>
          <pc:sldMasterMk cId="0" sldId="2147483666"/>
        </pc:sldMasterMkLst>
        <pc:sldLayoutChg chg="del">
          <pc:chgData name="Resetarits, Jake S. (DESE)" userId="37741e96-5ecb-4258-9857-666183bdd9bd" providerId="ADAL" clId="{CC3B8B93-FFEF-44CF-93D5-84D3E4D050E4}" dt="2024-05-07T20:32:51.720" v="560" actId="47"/>
          <pc:sldLayoutMkLst>
            <pc:docMk/>
            <pc:sldMasterMk cId="0" sldId="2147483666"/>
            <pc:sldLayoutMk cId="0" sldId="2147483665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ccd7acba53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2ccd7acba53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ccd7acba53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ccd7acba53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1f7f01e77b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1f7f01e77b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d0ede12ce5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2d0ede12ce5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d0ede12ce5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2d0ede12ce5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d0f3dd71fc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2d0f3dd71fc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d0f3dd71f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2d0f3dd71fc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ccd7acba53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2ccd7acba53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ccd7acba53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2ccd7acba53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ccd7acba53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2ccd7acba53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ccd7acba53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2ccd7acba53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ccd7acba53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2ccd7acba53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d9e5952a2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2d9e5952a2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ccd7acba53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2ccd7acba53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d9e5952a2d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2d9e5952a2d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d9e5952a2d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2d9e5952a2d_0_20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d9e5952a2d_0_2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2d9e5952a2d_0_26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- Header">
  <p:cSld name="Blank - Header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0" y="0"/>
            <a:ext cx="9144000" cy="714300"/>
          </a:xfrm>
          <a:prstGeom prst="rect">
            <a:avLst/>
          </a:prstGeom>
          <a:gradFill>
            <a:gsLst>
              <a:gs pos="0">
                <a:srgbClr val="4B3511"/>
              </a:gs>
              <a:gs pos="100000">
                <a:srgbClr val="251805"/>
              </a:gs>
            </a:gsLst>
            <a:lin ang="5400012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rgbClr val="4B351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654861" y="158859"/>
            <a:ext cx="42021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0" i="0" u="none" strike="noStrike" cap="none">
                <a:solidFill>
                  <a:srgbClr val="ECC33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averhill Public Schools</a:t>
            </a:r>
            <a:endParaRPr sz="500"/>
          </a:p>
        </p:txBody>
      </p:sp>
      <p:pic>
        <p:nvPicPr>
          <p:cNvPr id="11" name="Google Shape;11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2875" y="64808"/>
            <a:ext cx="569100" cy="56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mage - Portrait&#10; With Text">
  <p:cSld name="Image - Portrait&#10; With Tex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/>
          <p:nvPr/>
        </p:nvSpPr>
        <p:spPr>
          <a:xfrm>
            <a:off x="0" y="0"/>
            <a:ext cx="9144000" cy="714300"/>
          </a:xfrm>
          <a:prstGeom prst="rect">
            <a:avLst/>
          </a:prstGeom>
          <a:gradFill>
            <a:gsLst>
              <a:gs pos="0">
                <a:srgbClr val="4B3511"/>
              </a:gs>
              <a:gs pos="100000">
                <a:srgbClr val="251805"/>
              </a:gs>
            </a:gsLst>
            <a:lin ang="5400012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rgbClr val="4B351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4" name="Google Shape;54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2875" y="64808"/>
            <a:ext cx="569100" cy="5691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1"/>
          <p:cNvSpPr txBox="1">
            <a:spLocks noGrp="1"/>
          </p:cNvSpPr>
          <p:nvPr>
            <p:ph type="title"/>
          </p:nvPr>
        </p:nvSpPr>
        <p:spPr>
          <a:xfrm>
            <a:off x="851213" y="0"/>
            <a:ext cx="8059500" cy="7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rgbClr val="ECC33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5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5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5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5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5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5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5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500"/>
            </a:lvl9pPr>
          </a:lstStyle>
          <a:p>
            <a:endParaRPr/>
          </a:p>
        </p:txBody>
      </p:sp>
      <p:sp>
        <p:nvSpPr>
          <p:cNvPr id="56" name="Google Shape;56;p11"/>
          <p:cNvSpPr>
            <a:spLocks noGrp="1"/>
          </p:cNvSpPr>
          <p:nvPr>
            <p:ph type="pic" idx="2"/>
          </p:nvPr>
        </p:nvSpPr>
        <p:spPr>
          <a:xfrm>
            <a:off x="2961581" y="810909"/>
            <a:ext cx="3220800" cy="3785100"/>
          </a:xfrm>
          <a:prstGeom prst="rect">
            <a:avLst/>
          </a:prstGeom>
          <a:noFill/>
          <a:ln>
            <a:noFill/>
          </a:ln>
        </p:spPr>
      </p:sp>
      <p:sp>
        <p:nvSpPr>
          <p:cNvPr id="57" name="Google Shape;57;p11"/>
          <p:cNvSpPr txBox="1">
            <a:spLocks noGrp="1"/>
          </p:cNvSpPr>
          <p:nvPr>
            <p:ph type="body" idx="1"/>
          </p:nvPr>
        </p:nvSpPr>
        <p:spPr>
          <a:xfrm>
            <a:off x="1268541" y="4596113"/>
            <a:ext cx="6606900" cy="5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Clr>
                <a:srgbClr val="4B3511"/>
              </a:buClr>
              <a:buSzPts val="1800"/>
              <a:buFont typeface="Helvetica Neue"/>
              <a:buChar char="●"/>
              <a:defRPr sz="1800">
                <a:solidFill>
                  <a:srgbClr val="4B351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342900" algn="ctr" rtl="0">
              <a:spcBef>
                <a:spcPts val="0"/>
              </a:spcBef>
              <a:spcAft>
                <a:spcPts val="0"/>
              </a:spcAft>
              <a:buClr>
                <a:srgbClr val="4B3511"/>
              </a:buClr>
              <a:buSzPts val="1800"/>
              <a:buFont typeface="Helvetica Neue"/>
              <a:buChar char="○"/>
              <a:defRPr sz="1800">
                <a:solidFill>
                  <a:srgbClr val="4B351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342900" algn="ctr" rtl="0">
              <a:spcBef>
                <a:spcPts val="0"/>
              </a:spcBef>
              <a:spcAft>
                <a:spcPts val="0"/>
              </a:spcAft>
              <a:buClr>
                <a:srgbClr val="4B3511"/>
              </a:buClr>
              <a:buSzPts val="1800"/>
              <a:buFont typeface="Helvetica Neue"/>
              <a:buChar char="■"/>
              <a:defRPr sz="1800">
                <a:solidFill>
                  <a:srgbClr val="4B351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342900" algn="ctr" rtl="0">
              <a:spcBef>
                <a:spcPts val="0"/>
              </a:spcBef>
              <a:spcAft>
                <a:spcPts val="0"/>
              </a:spcAft>
              <a:buClr>
                <a:srgbClr val="4B3511"/>
              </a:buClr>
              <a:buSzPts val="1800"/>
              <a:buFont typeface="Helvetica Neue"/>
              <a:buChar char="●"/>
              <a:defRPr sz="1800">
                <a:solidFill>
                  <a:srgbClr val="4B351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342900" algn="ctr" rtl="0">
              <a:spcBef>
                <a:spcPts val="0"/>
              </a:spcBef>
              <a:spcAft>
                <a:spcPts val="0"/>
              </a:spcAft>
              <a:buClr>
                <a:srgbClr val="4B3511"/>
              </a:buClr>
              <a:buSzPts val="1800"/>
              <a:buFont typeface="Helvetica Neue"/>
              <a:buChar char="○"/>
              <a:defRPr sz="1800">
                <a:solidFill>
                  <a:srgbClr val="4B351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42900" algn="ctr" rtl="0">
              <a:spcBef>
                <a:spcPts val="0"/>
              </a:spcBef>
              <a:spcAft>
                <a:spcPts val="0"/>
              </a:spcAft>
              <a:buClr>
                <a:srgbClr val="4B3511"/>
              </a:buClr>
              <a:buSzPts val="1800"/>
              <a:buFont typeface="Helvetica Neue"/>
              <a:buChar char="■"/>
              <a:defRPr sz="1800">
                <a:solidFill>
                  <a:srgbClr val="4B351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lvl="6" indent="-342900" algn="ctr" rtl="0">
              <a:spcBef>
                <a:spcPts val="0"/>
              </a:spcBef>
              <a:spcAft>
                <a:spcPts val="0"/>
              </a:spcAft>
              <a:buClr>
                <a:srgbClr val="4B3511"/>
              </a:buClr>
              <a:buSzPts val="1800"/>
              <a:buFont typeface="Helvetica Neue"/>
              <a:buChar char="●"/>
              <a:defRPr sz="1800">
                <a:solidFill>
                  <a:srgbClr val="4B351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lvl="7" indent="-342900" algn="ctr" rtl="0">
              <a:spcBef>
                <a:spcPts val="0"/>
              </a:spcBef>
              <a:spcAft>
                <a:spcPts val="0"/>
              </a:spcAft>
              <a:buClr>
                <a:srgbClr val="4B3511"/>
              </a:buClr>
              <a:buSzPts val="1800"/>
              <a:buFont typeface="Helvetica Neue"/>
              <a:buChar char="○"/>
              <a:defRPr sz="1800">
                <a:solidFill>
                  <a:srgbClr val="4B351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lvl="8" indent="-342900" algn="ctr" rtl="0">
              <a:spcBef>
                <a:spcPts val="0"/>
              </a:spcBef>
              <a:spcAft>
                <a:spcPts val="0"/>
              </a:spcAft>
              <a:buClr>
                <a:srgbClr val="4B3511"/>
              </a:buClr>
              <a:buSzPts val="1800"/>
              <a:buFont typeface="Helvetica Neue"/>
              <a:buChar char="■"/>
              <a:defRPr sz="1800">
                <a:solidFill>
                  <a:srgbClr val="4B351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mage - 2up">
  <p:cSld name="Image - 2up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/>
          <p:nvPr/>
        </p:nvSpPr>
        <p:spPr>
          <a:xfrm>
            <a:off x="0" y="0"/>
            <a:ext cx="9144000" cy="714300"/>
          </a:xfrm>
          <a:prstGeom prst="rect">
            <a:avLst/>
          </a:prstGeom>
          <a:gradFill>
            <a:gsLst>
              <a:gs pos="0">
                <a:srgbClr val="4B3511"/>
              </a:gs>
              <a:gs pos="100000">
                <a:srgbClr val="251805"/>
              </a:gs>
            </a:gsLst>
            <a:lin ang="5400012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rgbClr val="4B351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0" name="Google Shape;60;p12"/>
          <p:cNvSpPr txBox="1">
            <a:spLocks noGrp="1"/>
          </p:cNvSpPr>
          <p:nvPr>
            <p:ph type="title"/>
          </p:nvPr>
        </p:nvSpPr>
        <p:spPr>
          <a:xfrm>
            <a:off x="851213" y="0"/>
            <a:ext cx="8059500" cy="7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rgbClr val="ECC33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5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5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5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5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5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5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5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500"/>
            </a:lvl9pPr>
          </a:lstStyle>
          <a:p>
            <a:endParaRPr/>
          </a:p>
        </p:txBody>
      </p:sp>
      <p:pic>
        <p:nvPicPr>
          <p:cNvPr id="61" name="Google Shape;61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2875" y="64808"/>
            <a:ext cx="569100" cy="5691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2"/>
          <p:cNvSpPr>
            <a:spLocks noGrp="1"/>
          </p:cNvSpPr>
          <p:nvPr>
            <p:ph type="pic" idx="2"/>
          </p:nvPr>
        </p:nvSpPr>
        <p:spPr>
          <a:xfrm>
            <a:off x="771563" y="898622"/>
            <a:ext cx="3521100" cy="4042800"/>
          </a:xfrm>
          <a:prstGeom prst="rect">
            <a:avLst/>
          </a:prstGeom>
          <a:noFill/>
          <a:ln>
            <a:noFill/>
          </a:ln>
        </p:spPr>
      </p:sp>
      <p:sp>
        <p:nvSpPr>
          <p:cNvPr id="63" name="Google Shape;63;p12"/>
          <p:cNvSpPr>
            <a:spLocks noGrp="1"/>
          </p:cNvSpPr>
          <p:nvPr>
            <p:ph type="pic" idx="3"/>
          </p:nvPr>
        </p:nvSpPr>
        <p:spPr>
          <a:xfrm>
            <a:off x="4572038" y="898622"/>
            <a:ext cx="3521100" cy="4042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mage - 2up&#10;With Text">
  <p:cSld name="Image - 2up&#10;With 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3"/>
          <p:cNvSpPr/>
          <p:nvPr/>
        </p:nvSpPr>
        <p:spPr>
          <a:xfrm>
            <a:off x="0" y="0"/>
            <a:ext cx="9144000" cy="714300"/>
          </a:xfrm>
          <a:prstGeom prst="rect">
            <a:avLst/>
          </a:prstGeom>
          <a:gradFill>
            <a:gsLst>
              <a:gs pos="0">
                <a:srgbClr val="4B3511"/>
              </a:gs>
              <a:gs pos="100000">
                <a:srgbClr val="251805"/>
              </a:gs>
            </a:gsLst>
            <a:lin ang="5400012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rgbClr val="4B351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/>
          </p:nvPr>
        </p:nvSpPr>
        <p:spPr>
          <a:xfrm>
            <a:off x="851213" y="0"/>
            <a:ext cx="8059500" cy="7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rgbClr val="ECC33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5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5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5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5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5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5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5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500"/>
            </a:lvl9pPr>
          </a:lstStyle>
          <a:p>
            <a:endParaRPr/>
          </a:p>
        </p:txBody>
      </p:sp>
      <p:pic>
        <p:nvPicPr>
          <p:cNvPr id="67" name="Google Shape;67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2875" y="64808"/>
            <a:ext cx="569100" cy="5691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3"/>
          <p:cNvSpPr>
            <a:spLocks noGrp="1"/>
          </p:cNvSpPr>
          <p:nvPr>
            <p:ph type="pic" idx="2"/>
          </p:nvPr>
        </p:nvSpPr>
        <p:spPr>
          <a:xfrm>
            <a:off x="914400" y="797063"/>
            <a:ext cx="3220800" cy="3716400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13"/>
          <p:cNvSpPr>
            <a:spLocks noGrp="1"/>
          </p:cNvSpPr>
          <p:nvPr>
            <p:ph type="pic" idx="3"/>
          </p:nvPr>
        </p:nvSpPr>
        <p:spPr>
          <a:xfrm>
            <a:off x="4722159" y="797081"/>
            <a:ext cx="3220800" cy="3716400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13"/>
          <p:cNvSpPr txBox="1">
            <a:spLocks noGrp="1"/>
          </p:cNvSpPr>
          <p:nvPr>
            <p:ph type="body" idx="1"/>
          </p:nvPr>
        </p:nvSpPr>
        <p:spPr>
          <a:xfrm>
            <a:off x="914400" y="4596113"/>
            <a:ext cx="3220800" cy="5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Clr>
                <a:srgbClr val="4B3511"/>
              </a:buClr>
              <a:buSzPts val="1800"/>
              <a:buFont typeface="Helvetica Neue"/>
              <a:buChar char="●"/>
              <a:defRPr sz="1800">
                <a:solidFill>
                  <a:srgbClr val="4B351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342900" algn="ctr" rtl="0">
              <a:spcBef>
                <a:spcPts val="0"/>
              </a:spcBef>
              <a:spcAft>
                <a:spcPts val="0"/>
              </a:spcAft>
              <a:buClr>
                <a:srgbClr val="4B3511"/>
              </a:buClr>
              <a:buSzPts val="1800"/>
              <a:buFont typeface="Helvetica Neue"/>
              <a:buChar char="○"/>
              <a:defRPr sz="1800">
                <a:solidFill>
                  <a:srgbClr val="4B351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342900" algn="ctr" rtl="0">
              <a:spcBef>
                <a:spcPts val="0"/>
              </a:spcBef>
              <a:spcAft>
                <a:spcPts val="0"/>
              </a:spcAft>
              <a:buClr>
                <a:srgbClr val="4B3511"/>
              </a:buClr>
              <a:buSzPts val="1800"/>
              <a:buFont typeface="Helvetica Neue"/>
              <a:buChar char="■"/>
              <a:defRPr sz="1800">
                <a:solidFill>
                  <a:srgbClr val="4B351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342900" algn="ctr" rtl="0">
              <a:spcBef>
                <a:spcPts val="0"/>
              </a:spcBef>
              <a:spcAft>
                <a:spcPts val="0"/>
              </a:spcAft>
              <a:buClr>
                <a:srgbClr val="4B3511"/>
              </a:buClr>
              <a:buSzPts val="1800"/>
              <a:buFont typeface="Helvetica Neue"/>
              <a:buChar char="●"/>
              <a:defRPr sz="1800">
                <a:solidFill>
                  <a:srgbClr val="4B351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342900" algn="ctr" rtl="0">
              <a:spcBef>
                <a:spcPts val="0"/>
              </a:spcBef>
              <a:spcAft>
                <a:spcPts val="0"/>
              </a:spcAft>
              <a:buClr>
                <a:srgbClr val="4B3511"/>
              </a:buClr>
              <a:buSzPts val="1800"/>
              <a:buFont typeface="Helvetica Neue"/>
              <a:buChar char="○"/>
              <a:defRPr sz="1800">
                <a:solidFill>
                  <a:srgbClr val="4B351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42900" algn="ctr" rtl="0">
              <a:spcBef>
                <a:spcPts val="0"/>
              </a:spcBef>
              <a:spcAft>
                <a:spcPts val="0"/>
              </a:spcAft>
              <a:buClr>
                <a:srgbClr val="4B3511"/>
              </a:buClr>
              <a:buSzPts val="1800"/>
              <a:buFont typeface="Helvetica Neue"/>
              <a:buChar char="■"/>
              <a:defRPr sz="1800">
                <a:solidFill>
                  <a:srgbClr val="4B351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lvl="6" indent="-342900" algn="ctr" rtl="0">
              <a:spcBef>
                <a:spcPts val="0"/>
              </a:spcBef>
              <a:spcAft>
                <a:spcPts val="0"/>
              </a:spcAft>
              <a:buClr>
                <a:srgbClr val="4B3511"/>
              </a:buClr>
              <a:buSzPts val="1800"/>
              <a:buFont typeface="Helvetica Neue"/>
              <a:buChar char="●"/>
              <a:defRPr sz="1800">
                <a:solidFill>
                  <a:srgbClr val="4B351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lvl="7" indent="-342900" algn="ctr" rtl="0">
              <a:spcBef>
                <a:spcPts val="0"/>
              </a:spcBef>
              <a:spcAft>
                <a:spcPts val="0"/>
              </a:spcAft>
              <a:buClr>
                <a:srgbClr val="4B3511"/>
              </a:buClr>
              <a:buSzPts val="1800"/>
              <a:buFont typeface="Helvetica Neue"/>
              <a:buChar char="○"/>
              <a:defRPr sz="1800">
                <a:solidFill>
                  <a:srgbClr val="4B351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lvl="8" indent="-342900" algn="ctr" rtl="0">
              <a:spcBef>
                <a:spcPts val="0"/>
              </a:spcBef>
              <a:spcAft>
                <a:spcPts val="0"/>
              </a:spcAft>
              <a:buClr>
                <a:srgbClr val="4B3511"/>
              </a:buClr>
              <a:buSzPts val="1800"/>
              <a:buFont typeface="Helvetica Neue"/>
              <a:buChar char="■"/>
              <a:defRPr sz="1800">
                <a:solidFill>
                  <a:srgbClr val="4B351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body" idx="4"/>
          </p:nvPr>
        </p:nvSpPr>
        <p:spPr>
          <a:xfrm>
            <a:off x="4722169" y="4596113"/>
            <a:ext cx="3220800" cy="5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Clr>
                <a:srgbClr val="4B3511"/>
              </a:buClr>
              <a:buSzPts val="1800"/>
              <a:buFont typeface="Helvetica Neue"/>
              <a:buChar char="●"/>
              <a:defRPr sz="1800">
                <a:solidFill>
                  <a:srgbClr val="4B351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342900" algn="ctr" rtl="0">
              <a:spcBef>
                <a:spcPts val="0"/>
              </a:spcBef>
              <a:spcAft>
                <a:spcPts val="0"/>
              </a:spcAft>
              <a:buClr>
                <a:srgbClr val="4B3511"/>
              </a:buClr>
              <a:buSzPts val="1800"/>
              <a:buFont typeface="Helvetica Neue"/>
              <a:buChar char="○"/>
              <a:defRPr sz="1800">
                <a:solidFill>
                  <a:srgbClr val="4B351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342900" algn="ctr" rtl="0">
              <a:spcBef>
                <a:spcPts val="0"/>
              </a:spcBef>
              <a:spcAft>
                <a:spcPts val="0"/>
              </a:spcAft>
              <a:buClr>
                <a:srgbClr val="4B3511"/>
              </a:buClr>
              <a:buSzPts val="1800"/>
              <a:buFont typeface="Helvetica Neue"/>
              <a:buChar char="■"/>
              <a:defRPr sz="1800">
                <a:solidFill>
                  <a:srgbClr val="4B351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342900" algn="ctr" rtl="0">
              <a:spcBef>
                <a:spcPts val="0"/>
              </a:spcBef>
              <a:spcAft>
                <a:spcPts val="0"/>
              </a:spcAft>
              <a:buClr>
                <a:srgbClr val="4B3511"/>
              </a:buClr>
              <a:buSzPts val="1800"/>
              <a:buFont typeface="Helvetica Neue"/>
              <a:buChar char="●"/>
              <a:defRPr sz="1800">
                <a:solidFill>
                  <a:srgbClr val="4B351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342900" algn="ctr" rtl="0">
              <a:spcBef>
                <a:spcPts val="0"/>
              </a:spcBef>
              <a:spcAft>
                <a:spcPts val="0"/>
              </a:spcAft>
              <a:buClr>
                <a:srgbClr val="4B3511"/>
              </a:buClr>
              <a:buSzPts val="1800"/>
              <a:buFont typeface="Helvetica Neue"/>
              <a:buChar char="○"/>
              <a:defRPr sz="1800">
                <a:solidFill>
                  <a:srgbClr val="4B351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42900" algn="ctr" rtl="0">
              <a:spcBef>
                <a:spcPts val="0"/>
              </a:spcBef>
              <a:spcAft>
                <a:spcPts val="0"/>
              </a:spcAft>
              <a:buClr>
                <a:srgbClr val="4B3511"/>
              </a:buClr>
              <a:buSzPts val="1800"/>
              <a:buFont typeface="Helvetica Neue"/>
              <a:buChar char="■"/>
              <a:defRPr sz="1800">
                <a:solidFill>
                  <a:srgbClr val="4B351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lvl="6" indent="-342900" algn="ctr" rtl="0">
              <a:spcBef>
                <a:spcPts val="0"/>
              </a:spcBef>
              <a:spcAft>
                <a:spcPts val="0"/>
              </a:spcAft>
              <a:buClr>
                <a:srgbClr val="4B3511"/>
              </a:buClr>
              <a:buSzPts val="1800"/>
              <a:buFont typeface="Helvetica Neue"/>
              <a:buChar char="●"/>
              <a:defRPr sz="1800">
                <a:solidFill>
                  <a:srgbClr val="4B351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lvl="7" indent="-342900" algn="ctr" rtl="0">
              <a:spcBef>
                <a:spcPts val="0"/>
              </a:spcBef>
              <a:spcAft>
                <a:spcPts val="0"/>
              </a:spcAft>
              <a:buClr>
                <a:srgbClr val="4B3511"/>
              </a:buClr>
              <a:buSzPts val="1800"/>
              <a:buFont typeface="Helvetica Neue"/>
              <a:buChar char="○"/>
              <a:defRPr sz="1800">
                <a:solidFill>
                  <a:srgbClr val="4B351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lvl="8" indent="-342900" algn="ctr" rtl="0">
              <a:spcBef>
                <a:spcPts val="0"/>
              </a:spcBef>
              <a:spcAft>
                <a:spcPts val="0"/>
              </a:spcAft>
              <a:buClr>
                <a:srgbClr val="4B3511"/>
              </a:buClr>
              <a:buSzPts val="1800"/>
              <a:buFont typeface="Helvetica Neue"/>
              <a:buChar char="■"/>
              <a:defRPr sz="1800">
                <a:solidFill>
                  <a:srgbClr val="4B351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mage - 2up (Wide) With Text">
  <p:cSld name="Image - 2up&#10;With Text_1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/>
          <p:nvPr/>
        </p:nvSpPr>
        <p:spPr>
          <a:xfrm>
            <a:off x="0" y="0"/>
            <a:ext cx="9144000" cy="714300"/>
          </a:xfrm>
          <a:prstGeom prst="rect">
            <a:avLst/>
          </a:prstGeom>
          <a:gradFill>
            <a:gsLst>
              <a:gs pos="0">
                <a:srgbClr val="4B3511"/>
              </a:gs>
              <a:gs pos="100000">
                <a:srgbClr val="251805"/>
              </a:gs>
            </a:gsLst>
            <a:lin ang="5400012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rgbClr val="4B351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4" name="Google Shape;74;p14"/>
          <p:cNvSpPr txBox="1">
            <a:spLocks noGrp="1"/>
          </p:cNvSpPr>
          <p:nvPr>
            <p:ph type="title"/>
          </p:nvPr>
        </p:nvSpPr>
        <p:spPr>
          <a:xfrm>
            <a:off x="851213" y="0"/>
            <a:ext cx="8059500" cy="7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rgbClr val="ECC33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5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5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5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5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5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5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5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500"/>
            </a:lvl9pPr>
          </a:lstStyle>
          <a:p>
            <a:endParaRPr/>
          </a:p>
        </p:txBody>
      </p:sp>
      <p:sp>
        <p:nvSpPr>
          <p:cNvPr id="75" name="Google Shape;75;p14"/>
          <p:cNvSpPr>
            <a:spLocks noGrp="1"/>
          </p:cNvSpPr>
          <p:nvPr>
            <p:ph type="pic" idx="2"/>
          </p:nvPr>
        </p:nvSpPr>
        <p:spPr>
          <a:xfrm>
            <a:off x="826397" y="1484625"/>
            <a:ext cx="3683400" cy="2071800"/>
          </a:xfrm>
          <a:prstGeom prst="rect">
            <a:avLst/>
          </a:prstGeom>
          <a:noFill/>
          <a:ln>
            <a:noFill/>
          </a:ln>
        </p:spPr>
      </p:sp>
      <p:sp>
        <p:nvSpPr>
          <p:cNvPr id="76" name="Google Shape;76;p14"/>
          <p:cNvSpPr>
            <a:spLocks noGrp="1"/>
          </p:cNvSpPr>
          <p:nvPr>
            <p:ph type="pic" idx="3"/>
          </p:nvPr>
        </p:nvSpPr>
        <p:spPr>
          <a:xfrm>
            <a:off x="4634152" y="1484634"/>
            <a:ext cx="3683400" cy="2071800"/>
          </a:xfrm>
          <a:prstGeom prst="rect">
            <a:avLst/>
          </a:prstGeom>
          <a:noFill/>
          <a:ln>
            <a:noFill/>
          </a:ln>
        </p:spPr>
      </p:sp>
      <p:pic>
        <p:nvPicPr>
          <p:cNvPr id="77" name="Google Shape;77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2875" y="64808"/>
            <a:ext cx="569100" cy="56910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4"/>
          <p:cNvSpPr txBox="1">
            <a:spLocks noGrp="1"/>
          </p:cNvSpPr>
          <p:nvPr>
            <p:ph type="body" idx="1"/>
          </p:nvPr>
        </p:nvSpPr>
        <p:spPr>
          <a:xfrm>
            <a:off x="1057683" y="3659123"/>
            <a:ext cx="3220800" cy="5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Clr>
                <a:srgbClr val="4B3511"/>
              </a:buClr>
              <a:buSzPts val="1800"/>
              <a:buFont typeface="Helvetica Neue"/>
              <a:buChar char="●"/>
              <a:defRPr sz="1800">
                <a:solidFill>
                  <a:srgbClr val="4B351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342900" algn="ctr" rtl="0">
              <a:spcBef>
                <a:spcPts val="0"/>
              </a:spcBef>
              <a:spcAft>
                <a:spcPts val="0"/>
              </a:spcAft>
              <a:buClr>
                <a:srgbClr val="4B3511"/>
              </a:buClr>
              <a:buSzPts val="1800"/>
              <a:buFont typeface="Helvetica Neue"/>
              <a:buChar char="○"/>
              <a:defRPr sz="1800">
                <a:solidFill>
                  <a:srgbClr val="4B351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342900" algn="ctr" rtl="0">
              <a:spcBef>
                <a:spcPts val="0"/>
              </a:spcBef>
              <a:spcAft>
                <a:spcPts val="0"/>
              </a:spcAft>
              <a:buClr>
                <a:srgbClr val="4B3511"/>
              </a:buClr>
              <a:buSzPts val="1800"/>
              <a:buFont typeface="Helvetica Neue"/>
              <a:buChar char="■"/>
              <a:defRPr sz="1800">
                <a:solidFill>
                  <a:srgbClr val="4B351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342900" algn="ctr" rtl="0">
              <a:spcBef>
                <a:spcPts val="0"/>
              </a:spcBef>
              <a:spcAft>
                <a:spcPts val="0"/>
              </a:spcAft>
              <a:buClr>
                <a:srgbClr val="4B3511"/>
              </a:buClr>
              <a:buSzPts val="1800"/>
              <a:buFont typeface="Helvetica Neue"/>
              <a:buChar char="●"/>
              <a:defRPr sz="1800">
                <a:solidFill>
                  <a:srgbClr val="4B351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342900" algn="ctr" rtl="0">
              <a:spcBef>
                <a:spcPts val="0"/>
              </a:spcBef>
              <a:spcAft>
                <a:spcPts val="0"/>
              </a:spcAft>
              <a:buClr>
                <a:srgbClr val="4B3511"/>
              </a:buClr>
              <a:buSzPts val="1800"/>
              <a:buFont typeface="Helvetica Neue"/>
              <a:buChar char="○"/>
              <a:defRPr sz="1800">
                <a:solidFill>
                  <a:srgbClr val="4B351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42900" algn="ctr" rtl="0">
              <a:spcBef>
                <a:spcPts val="0"/>
              </a:spcBef>
              <a:spcAft>
                <a:spcPts val="0"/>
              </a:spcAft>
              <a:buClr>
                <a:srgbClr val="4B3511"/>
              </a:buClr>
              <a:buSzPts val="1800"/>
              <a:buFont typeface="Helvetica Neue"/>
              <a:buChar char="■"/>
              <a:defRPr sz="1800">
                <a:solidFill>
                  <a:srgbClr val="4B351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lvl="6" indent="-342900" algn="ctr" rtl="0">
              <a:spcBef>
                <a:spcPts val="0"/>
              </a:spcBef>
              <a:spcAft>
                <a:spcPts val="0"/>
              </a:spcAft>
              <a:buClr>
                <a:srgbClr val="4B3511"/>
              </a:buClr>
              <a:buSzPts val="1800"/>
              <a:buFont typeface="Helvetica Neue"/>
              <a:buChar char="●"/>
              <a:defRPr sz="1800">
                <a:solidFill>
                  <a:srgbClr val="4B351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lvl="7" indent="-342900" algn="ctr" rtl="0">
              <a:spcBef>
                <a:spcPts val="0"/>
              </a:spcBef>
              <a:spcAft>
                <a:spcPts val="0"/>
              </a:spcAft>
              <a:buClr>
                <a:srgbClr val="4B3511"/>
              </a:buClr>
              <a:buSzPts val="1800"/>
              <a:buFont typeface="Helvetica Neue"/>
              <a:buChar char="○"/>
              <a:defRPr sz="1800">
                <a:solidFill>
                  <a:srgbClr val="4B351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lvl="8" indent="-342900" algn="ctr" rtl="0">
              <a:spcBef>
                <a:spcPts val="0"/>
              </a:spcBef>
              <a:spcAft>
                <a:spcPts val="0"/>
              </a:spcAft>
              <a:buClr>
                <a:srgbClr val="4B3511"/>
              </a:buClr>
              <a:buSzPts val="1800"/>
              <a:buFont typeface="Helvetica Neue"/>
              <a:buChar char="■"/>
              <a:defRPr sz="1800">
                <a:solidFill>
                  <a:srgbClr val="4B351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body" idx="4"/>
          </p:nvPr>
        </p:nvSpPr>
        <p:spPr>
          <a:xfrm>
            <a:off x="4865452" y="3659123"/>
            <a:ext cx="3220800" cy="5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Clr>
                <a:srgbClr val="4B3511"/>
              </a:buClr>
              <a:buSzPts val="1800"/>
              <a:buFont typeface="Helvetica Neue"/>
              <a:buChar char="●"/>
              <a:defRPr sz="1800">
                <a:solidFill>
                  <a:srgbClr val="4B351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342900" algn="ctr" rtl="0">
              <a:spcBef>
                <a:spcPts val="0"/>
              </a:spcBef>
              <a:spcAft>
                <a:spcPts val="0"/>
              </a:spcAft>
              <a:buClr>
                <a:srgbClr val="4B3511"/>
              </a:buClr>
              <a:buSzPts val="1800"/>
              <a:buFont typeface="Helvetica Neue"/>
              <a:buChar char="○"/>
              <a:defRPr sz="1800">
                <a:solidFill>
                  <a:srgbClr val="4B351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342900" algn="ctr" rtl="0">
              <a:spcBef>
                <a:spcPts val="0"/>
              </a:spcBef>
              <a:spcAft>
                <a:spcPts val="0"/>
              </a:spcAft>
              <a:buClr>
                <a:srgbClr val="4B3511"/>
              </a:buClr>
              <a:buSzPts val="1800"/>
              <a:buFont typeface="Helvetica Neue"/>
              <a:buChar char="■"/>
              <a:defRPr sz="1800">
                <a:solidFill>
                  <a:srgbClr val="4B351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342900" algn="ctr" rtl="0">
              <a:spcBef>
                <a:spcPts val="0"/>
              </a:spcBef>
              <a:spcAft>
                <a:spcPts val="0"/>
              </a:spcAft>
              <a:buClr>
                <a:srgbClr val="4B3511"/>
              </a:buClr>
              <a:buSzPts val="1800"/>
              <a:buFont typeface="Helvetica Neue"/>
              <a:buChar char="●"/>
              <a:defRPr sz="1800">
                <a:solidFill>
                  <a:srgbClr val="4B351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342900" algn="ctr" rtl="0">
              <a:spcBef>
                <a:spcPts val="0"/>
              </a:spcBef>
              <a:spcAft>
                <a:spcPts val="0"/>
              </a:spcAft>
              <a:buClr>
                <a:srgbClr val="4B3511"/>
              </a:buClr>
              <a:buSzPts val="1800"/>
              <a:buFont typeface="Helvetica Neue"/>
              <a:buChar char="○"/>
              <a:defRPr sz="1800">
                <a:solidFill>
                  <a:srgbClr val="4B351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42900" algn="ctr" rtl="0">
              <a:spcBef>
                <a:spcPts val="0"/>
              </a:spcBef>
              <a:spcAft>
                <a:spcPts val="0"/>
              </a:spcAft>
              <a:buClr>
                <a:srgbClr val="4B3511"/>
              </a:buClr>
              <a:buSzPts val="1800"/>
              <a:buFont typeface="Helvetica Neue"/>
              <a:buChar char="■"/>
              <a:defRPr sz="1800">
                <a:solidFill>
                  <a:srgbClr val="4B351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lvl="6" indent="-342900" algn="ctr" rtl="0">
              <a:spcBef>
                <a:spcPts val="0"/>
              </a:spcBef>
              <a:spcAft>
                <a:spcPts val="0"/>
              </a:spcAft>
              <a:buClr>
                <a:srgbClr val="4B3511"/>
              </a:buClr>
              <a:buSzPts val="1800"/>
              <a:buFont typeface="Helvetica Neue"/>
              <a:buChar char="●"/>
              <a:defRPr sz="1800">
                <a:solidFill>
                  <a:srgbClr val="4B351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lvl="7" indent="-342900" algn="ctr" rtl="0">
              <a:spcBef>
                <a:spcPts val="0"/>
              </a:spcBef>
              <a:spcAft>
                <a:spcPts val="0"/>
              </a:spcAft>
              <a:buClr>
                <a:srgbClr val="4B3511"/>
              </a:buClr>
              <a:buSzPts val="1800"/>
              <a:buFont typeface="Helvetica Neue"/>
              <a:buChar char="○"/>
              <a:defRPr sz="1800">
                <a:solidFill>
                  <a:srgbClr val="4B351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lvl="8" indent="-342900" algn="ctr" rtl="0">
              <a:spcBef>
                <a:spcPts val="0"/>
              </a:spcBef>
              <a:spcAft>
                <a:spcPts val="0"/>
              </a:spcAft>
              <a:buClr>
                <a:srgbClr val="4B3511"/>
              </a:buClr>
              <a:buSzPts val="1800"/>
              <a:buFont typeface="Helvetica Neue"/>
              <a:buChar char="■"/>
              <a:defRPr sz="1800">
                <a:solidFill>
                  <a:srgbClr val="4B351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mage - 3up">
  <p:cSld name="Image - 3up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"/>
          <p:cNvSpPr/>
          <p:nvPr/>
        </p:nvSpPr>
        <p:spPr>
          <a:xfrm>
            <a:off x="0" y="0"/>
            <a:ext cx="9144000" cy="714300"/>
          </a:xfrm>
          <a:prstGeom prst="rect">
            <a:avLst/>
          </a:prstGeom>
          <a:gradFill>
            <a:gsLst>
              <a:gs pos="0">
                <a:srgbClr val="4B3511"/>
              </a:gs>
              <a:gs pos="100000">
                <a:srgbClr val="251805"/>
              </a:gs>
            </a:gsLst>
            <a:lin ang="5400012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rgbClr val="4B351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2" name="Google Shape;82;p15"/>
          <p:cNvSpPr txBox="1">
            <a:spLocks noGrp="1"/>
          </p:cNvSpPr>
          <p:nvPr>
            <p:ph type="title"/>
          </p:nvPr>
        </p:nvSpPr>
        <p:spPr>
          <a:xfrm>
            <a:off x="851213" y="0"/>
            <a:ext cx="8059500" cy="7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rgbClr val="ECC33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5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5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5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5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5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5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5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500"/>
            </a:lvl9pPr>
          </a:lstStyle>
          <a:p>
            <a:endParaRPr/>
          </a:p>
        </p:txBody>
      </p:sp>
      <p:pic>
        <p:nvPicPr>
          <p:cNvPr id="83" name="Google Shape;83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2875" y="64808"/>
            <a:ext cx="569100" cy="56910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5"/>
          <p:cNvSpPr>
            <a:spLocks noGrp="1"/>
          </p:cNvSpPr>
          <p:nvPr>
            <p:ph type="pic" idx="2"/>
          </p:nvPr>
        </p:nvSpPr>
        <p:spPr>
          <a:xfrm>
            <a:off x="988631" y="881213"/>
            <a:ext cx="3521400" cy="4062900"/>
          </a:xfrm>
          <a:prstGeom prst="rect">
            <a:avLst/>
          </a:prstGeom>
          <a:noFill/>
          <a:ln>
            <a:noFill/>
          </a:ln>
        </p:spPr>
      </p:sp>
      <p:sp>
        <p:nvSpPr>
          <p:cNvPr id="85" name="Google Shape;85;p15"/>
          <p:cNvSpPr>
            <a:spLocks noGrp="1"/>
          </p:cNvSpPr>
          <p:nvPr>
            <p:ph type="pic" idx="3"/>
          </p:nvPr>
        </p:nvSpPr>
        <p:spPr>
          <a:xfrm>
            <a:off x="4625906" y="2953125"/>
            <a:ext cx="3521400" cy="1980600"/>
          </a:xfrm>
          <a:prstGeom prst="rect">
            <a:avLst/>
          </a:prstGeom>
          <a:noFill/>
          <a:ln>
            <a:noFill/>
          </a:ln>
        </p:spPr>
      </p:sp>
      <p:sp>
        <p:nvSpPr>
          <p:cNvPr id="86" name="Google Shape;86;p15"/>
          <p:cNvSpPr>
            <a:spLocks noGrp="1"/>
          </p:cNvSpPr>
          <p:nvPr>
            <p:ph type="pic" idx="4"/>
          </p:nvPr>
        </p:nvSpPr>
        <p:spPr>
          <a:xfrm>
            <a:off x="4625906" y="881217"/>
            <a:ext cx="3521400" cy="1980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mage - 3up Portrait">
  <p:cSld name="Image - 3up Portrai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6"/>
          <p:cNvSpPr/>
          <p:nvPr/>
        </p:nvSpPr>
        <p:spPr>
          <a:xfrm>
            <a:off x="0" y="0"/>
            <a:ext cx="9144000" cy="714300"/>
          </a:xfrm>
          <a:prstGeom prst="rect">
            <a:avLst/>
          </a:prstGeom>
          <a:gradFill>
            <a:gsLst>
              <a:gs pos="0">
                <a:srgbClr val="4B3511"/>
              </a:gs>
              <a:gs pos="100000">
                <a:srgbClr val="251805"/>
              </a:gs>
            </a:gsLst>
            <a:lin ang="5400012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rgbClr val="4B351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9" name="Google Shape;89;p16"/>
          <p:cNvSpPr txBox="1">
            <a:spLocks noGrp="1"/>
          </p:cNvSpPr>
          <p:nvPr>
            <p:ph type="title"/>
          </p:nvPr>
        </p:nvSpPr>
        <p:spPr>
          <a:xfrm>
            <a:off x="851213" y="0"/>
            <a:ext cx="8059500" cy="7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rgbClr val="ECC33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5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5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5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5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5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5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5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500"/>
            </a:lvl9pPr>
          </a:lstStyle>
          <a:p>
            <a:endParaRPr/>
          </a:p>
        </p:txBody>
      </p:sp>
      <p:pic>
        <p:nvPicPr>
          <p:cNvPr id="90" name="Google Shape;90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2875" y="64808"/>
            <a:ext cx="569100" cy="5691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6"/>
          <p:cNvSpPr>
            <a:spLocks noGrp="1"/>
          </p:cNvSpPr>
          <p:nvPr>
            <p:ph type="pic" idx="2"/>
          </p:nvPr>
        </p:nvSpPr>
        <p:spPr>
          <a:xfrm>
            <a:off x="397603" y="883219"/>
            <a:ext cx="2708700" cy="4062900"/>
          </a:xfrm>
          <a:prstGeom prst="rect">
            <a:avLst/>
          </a:prstGeom>
          <a:noFill/>
          <a:ln>
            <a:noFill/>
          </a:ln>
        </p:spPr>
      </p:sp>
      <p:sp>
        <p:nvSpPr>
          <p:cNvPr id="92" name="Google Shape;92;p16"/>
          <p:cNvSpPr>
            <a:spLocks noGrp="1"/>
          </p:cNvSpPr>
          <p:nvPr>
            <p:ph type="pic" idx="3"/>
          </p:nvPr>
        </p:nvSpPr>
        <p:spPr>
          <a:xfrm>
            <a:off x="3217692" y="883219"/>
            <a:ext cx="2708700" cy="4062900"/>
          </a:xfrm>
          <a:prstGeom prst="rect">
            <a:avLst/>
          </a:prstGeom>
          <a:noFill/>
          <a:ln>
            <a:noFill/>
          </a:ln>
        </p:spPr>
      </p:sp>
      <p:sp>
        <p:nvSpPr>
          <p:cNvPr id="93" name="Google Shape;93;p16"/>
          <p:cNvSpPr>
            <a:spLocks noGrp="1"/>
          </p:cNvSpPr>
          <p:nvPr>
            <p:ph type="pic" idx="4"/>
          </p:nvPr>
        </p:nvSpPr>
        <p:spPr>
          <a:xfrm>
            <a:off x="6037786" y="883219"/>
            <a:ext cx="2708700" cy="4062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mage - 6up">
  <p:cSld name="Image - 6up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7"/>
          <p:cNvSpPr/>
          <p:nvPr/>
        </p:nvSpPr>
        <p:spPr>
          <a:xfrm>
            <a:off x="0" y="0"/>
            <a:ext cx="9144000" cy="714300"/>
          </a:xfrm>
          <a:prstGeom prst="rect">
            <a:avLst/>
          </a:prstGeom>
          <a:gradFill>
            <a:gsLst>
              <a:gs pos="0">
                <a:srgbClr val="4B3511"/>
              </a:gs>
              <a:gs pos="100000">
                <a:srgbClr val="251805"/>
              </a:gs>
            </a:gsLst>
            <a:lin ang="5400012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rgbClr val="4B351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6" name="Google Shape;96;p17"/>
          <p:cNvSpPr txBox="1">
            <a:spLocks noGrp="1"/>
          </p:cNvSpPr>
          <p:nvPr>
            <p:ph type="title"/>
          </p:nvPr>
        </p:nvSpPr>
        <p:spPr>
          <a:xfrm>
            <a:off x="851213" y="0"/>
            <a:ext cx="8059500" cy="7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rgbClr val="ECC33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5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5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5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5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5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5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5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500"/>
            </a:lvl9pPr>
          </a:lstStyle>
          <a:p>
            <a:endParaRPr/>
          </a:p>
        </p:txBody>
      </p:sp>
      <p:pic>
        <p:nvPicPr>
          <p:cNvPr id="97" name="Google Shape;97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2875" y="64808"/>
            <a:ext cx="569100" cy="5691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7"/>
          <p:cNvSpPr>
            <a:spLocks noGrp="1"/>
          </p:cNvSpPr>
          <p:nvPr>
            <p:ph type="pic" idx="2"/>
          </p:nvPr>
        </p:nvSpPr>
        <p:spPr>
          <a:xfrm>
            <a:off x="397603" y="997519"/>
            <a:ext cx="2708700" cy="1828500"/>
          </a:xfrm>
          <a:prstGeom prst="rect">
            <a:avLst/>
          </a:prstGeom>
          <a:noFill/>
          <a:ln>
            <a:noFill/>
          </a:ln>
        </p:spPr>
      </p:sp>
      <p:sp>
        <p:nvSpPr>
          <p:cNvPr id="99" name="Google Shape;99;p17"/>
          <p:cNvSpPr>
            <a:spLocks noGrp="1"/>
          </p:cNvSpPr>
          <p:nvPr>
            <p:ph type="pic" idx="3"/>
          </p:nvPr>
        </p:nvSpPr>
        <p:spPr>
          <a:xfrm>
            <a:off x="3217702" y="997519"/>
            <a:ext cx="2708700" cy="1828500"/>
          </a:xfrm>
          <a:prstGeom prst="rect">
            <a:avLst/>
          </a:prstGeom>
          <a:noFill/>
          <a:ln>
            <a:noFill/>
          </a:ln>
        </p:spPr>
      </p:sp>
      <p:sp>
        <p:nvSpPr>
          <p:cNvPr id="100" name="Google Shape;100;p17"/>
          <p:cNvSpPr>
            <a:spLocks noGrp="1"/>
          </p:cNvSpPr>
          <p:nvPr>
            <p:ph type="pic" idx="4"/>
          </p:nvPr>
        </p:nvSpPr>
        <p:spPr>
          <a:xfrm>
            <a:off x="6037805" y="997519"/>
            <a:ext cx="2708700" cy="1828500"/>
          </a:xfrm>
          <a:prstGeom prst="rect">
            <a:avLst/>
          </a:prstGeom>
          <a:noFill/>
          <a:ln>
            <a:noFill/>
          </a:ln>
        </p:spPr>
      </p:sp>
      <p:sp>
        <p:nvSpPr>
          <p:cNvPr id="101" name="Google Shape;101;p17"/>
          <p:cNvSpPr>
            <a:spLocks noGrp="1"/>
          </p:cNvSpPr>
          <p:nvPr>
            <p:ph type="pic" idx="5"/>
          </p:nvPr>
        </p:nvSpPr>
        <p:spPr>
          <a:xfrm>
            <a:off x="397566" y="2946370"/>
            <a:ext cx="2708700" cy="1828500"/>
          </a:xfrm>
          <a:prstGeom prst="rect">
            <a:avLst/>
          </a:prstGeom>
          <a:noFill/>
          <a:ln>
            <a:noFill/>
          </a:ln>
        </p:spPr>
      </p:sp>
      <p:sp>
        <p:nvSpPr>
          <p:cNvPr id="102" name="Google Shape;102;p17"/>
          <p:cNvSpPr>
            <a:spLocks noGrp="1"/>
          </p:cNvSpPr>
          <p:nvPr>
            <p:ph type="pic" idx="6"/>
          </p:nvPr>
        </p:nvSpPr>
        <p:spPr>
          <a:xfrm>
            <a:off x="3217664" y="2946370"/>
            <a:ext cx="2708700" cy="1828500"/>
          </a:xfrm>
          <a:prstGeom prst="rect">
            <a:avLst/>
          </a:prstGeom>
          <a:noFill/>
          <a:ln>
            <a:noFill/>
          </a:ln>
        </p:spPr>
      </p:sp>
      <p:sp>
        <p:nvSpPr>
          <p:cNvPr id="103" name="Google Shape;103;p17"/>
          <p:cNvSpPr>
            <a:spLocks noGrp="1"/>
          </p:cNvSpPr>
          <p:nvPr>
            <p:ph type="pic" idx="7"/>
          </p:nvPr>
        </p:nvSpPr>
        <p:spPr>
          <a:xfrm>
            <a:off x="6037767" y="2946370"/>
            <a:ext cx="2708700" cy="1828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9pPr>
          </a:lstStyle>
          <a:p>
            <a:endParaRPr/>
          </a:p>
        </p:txBody>
      </p:sp>
      <p:sp>
        <p:nvSpPr>
          <p:cNvPr id="106" name="Google Shape;106;p1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07" name="Google Shape;107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_Title">
  <p:cSld name="Blank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/>
          <p:cNvPicPr preferRelativeResize="0"/>
          <p:nvPr/>
        </p:nvPicPr>
        <p:blipFill rotWithShape="1">
          <a:blip r:embed="rId2">
            <a:alphaModFix/>
          </a:blip>
          <a:srcRect b="4689"/>
          <a:stretch/>
        </p:blipFill>
        <p:spPr>
          <a:xfrm>
            <a:off x="-21178" y="-29606"/>
            <a:ext cx="9199235" cy="2610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7175" y="1972856"/>
            <a:ext cx="1197900" cy="11979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1532072" y="1159706"/>
            <a:ext cx="7378500" cy="14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100">
                <a:solidFill>
                  <a:srgbClr val="ECC33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5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5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5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5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5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5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5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5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1532072" y="2580647"/>
            <a:ext cx="7378500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4B351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4B351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4B351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4B351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4B351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4B351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4B351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4B351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4B351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_1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- Title">
  <p:cSld name="Title - Top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/>
          <p:nvPr/>
        </p:nvSpPr>
        <p:spPr>
          <a:xfrm>
            <a:off x="0" y="0"/>
            <a:ext cx="9144000" cy="714300"/>
          </a:xfrm>
          <a:prstGeom prst="rect">
            <a:avLst/>
          </a:prstGeom>
          <a:gradFill>
            <a:gsLst>
              <a:gs pos="0">
                <a:srgbClr val="4B3511"/>
              </a:gs>
              <a:gs pos="100000">
                <a:srgbClr val="251805"/>
              </a:gs>
            </a:gsLst>
            <a:lin ang="5400012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rgbClr val="4B351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0" name="Google Shape;20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2875" y="64808"/>
            <a:ext cx="569100" cy="5691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851213" y="0"/>
            <a:ext cx="8059500" cy="7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rgbClr val="ECC33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5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5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5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5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5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5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5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ullets">
  <p:cSld name="Bullet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/>
          <p:nvPr/>
        </p:nvSpPr>
        <p:spPr>
          <a:xfrm>
            <a:off x="0" y="0"/>
            <a:ext cx="9144000" cy="714300"/>
          </a:xfrm>
          <a:prstGeom prst="rect">
            <a:avLst/>
          </a:prstGeom>
          <a:gradFill>
            <a:gsLst>
              <a:gs pos="0">
                <a:srgbClr val="4B3511"/>
              </a:gs>
              <a:gs pos="100000">
                <a:srgbClr val="251805"/>
              </a:gs>
            </a:gsLst>
            <a:lin ang="5400012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rgbClr val="4B351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4" name="Google Shape;24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2875" y="64808"/>
            <a:ext cx="569100" cy="56910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851213" y="0"/>
            <a:ext cx="8059500" cy="7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rgbClr val="ECC33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5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5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5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5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5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5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5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500"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body" idx="1"/>
          </p:nvPr>
        </p:nvSpPr>
        <p:spPr>
          <a:xfrm>
            <a:off x="851166" y="888609"/>
            <a:ext cx="7548900" cy="40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>
            <a:lvl1pPr marL="457200" lvl="0" indent="-374650" rtl="0">
              <a:spcBef>
                <a:spcPts val="0"/>
              </a:spcBef>
              <a:spcAft>
                <a:spcPts val="0"/>
              </a:spcAft>
              <a:buClr>
                <a:srgbClr val="4B3511"/>
              </a:buClr>
              <a:buSzPts val="2300"/>
              <a:buFont typeface="Helvetica Neue"/>
              <a:buChar char="●"/>
              <a:defRPr sz="2300">
                <a:solidFill>
                  <a:srgbClr val="4B351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374650" rtl="0">
              <a:spcBef>
                <a:spcPts val="0"/>
              </a:spcBef>
              <a:spcAft>
                <a:spcPts val="0"/>
              </a:spcAft>
              <a:buClr>
                <a:srgbClr val="4B3511"/>
              </a:buClr>
              <a:buSzPts val="2300"/>
              <a:buFont typeface="Helvetica Neue"/>
              <a:buChar char="○"/>
              <a:defRPr sz="2300">
                <a:solidFill>
                  <a:srgbClr val="4B351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374650" rtl="0">
              <a:spcBef>
                <a:spcPts val="0"/>
              </a:spcBef>
              <a:spcAft>
                <a:spcPts val="0"/>
              </a:spcAft>
              <a:buClr>
                <a:srgbClr val="4B3511"/>
              </a:buClr>
              <a:buSzPts val="2300"/>
              <a:buFont typeface="Helvetica Neue"/>
              <a:buChar char="■"/>
              <a:defRPr sz="2300">
                <a:solidFill>
                  <a:srgbClr val="4B351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374650" rtl="0">
              <a:spcBef>
                <a:spcPts val="0"/>
              </a:spcBef>
              <a:spcAft>
                <a:spcPts val="0"/>
              </a:spcAft>
              <a:buClr>
                <a:srgbClr val="4B3511"/>
              </a:buClr>
              <a:buSzPts val="2300"/>
              <a:buFont typeface="Helvetica Neue"/>
              <a:buChar char="●"/>
              <a:defRPr sz="2300">
                <a:solidFill>
                  <a:srgbClr val="4B351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374650" rtl="0">
              <a:spcBef>
                <a:spcPts val="0"/>
              </a:spcBef>
              <a:spcAft>
                <a:spcPts val="0"/>
              </a:spcAft>
              <a:buClr>
                <a:srgbClr val="4B3511"/>
              </a:buClr>
              <a:buSzPts val="2300"/>
              <a:buFont typeface="Helvetica Neue"/>
              <a:buChar char="○"/>
              <a:defRPr sz="2300">
                <a:solidFill>
                  <a:srgbClr val="4B351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74650" rtl="0">
              <a:spcBef>
                <a:spcPts val="0"/>
              </a:spcBef>
              <a:spcAft>
                <a:spcPts val="0"/>
              </a:spcAft>
              <a:buClr>
                <a:srgbClr val="4B3511"/>
              </a:buClr>
              <a:buSzPts val="2300"/>
              <a:buFont typeface="Helvetica Neue"/>
              <a:buChar char="■"/>
              <a:defRPr sz="2300">
                <a:solidFill>
                  <a:srgbClr val="4B351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lvl="6" indent="-374650" rtl="0">
              <a:spcBef>
                <a:spcPts val="0"/>
              </a:spcBef>
              <a:spcAft>
                <a:spcPts val="0"/>
              </a:spcAft>
              <a:buClr>
                <a:srgbClr val="4B3511"/>
              </a:buClr>
              <a:buSzPts val="2300"/>
              <a:buFont typeface="Helvetica Neue"/>
              <a:buChar char="●"/>
              <a:defRPr sz="2300">
                <a:solidFill>
                  <a:srgbClr val="4B351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lvl="7" indent="-374650" rtl="0">
              <a:spcBef>
                <a:spcPts val="0"/>
              </a:spcBef>
              <a:spcAft>
                <a:spcPts val="0"/>
              </a:spcAft>
              <a:buClr>
                <a:srgbClr val="4B3511"/>
              </a:buClr>
              <a:buSzPts val="2300"/>
              <a:buFont typeface="Helvetica Neue"/>
              <a:buChar char="○"/>
              <a:defRPr sz="2300">
                <a:solidFill>
                  <a:srgbClr val="4B351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lvl="8" indent="-374650" rtl="0">
              <a:spcBef>
                <a:spcPts val="0"/>
              </a:spcBef>
              <a:spcAft>
                <a:spcPts val="0"/>
              </a:spcAft>
              <a:buClr>
                <a:srgbClr val="4B3511"/>
              </a:buClr>
              <a:buSzPts val="2300"/>
              <a:buFont typeface="Helvetica Neue"/>
              <a:buChar char="■"/>
              <a:defRPr sz="2300">
                <a:solidFill>
                  <a:srgbClr val="4B351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ullets with Image">
  <p:cSld name="Bullets with Image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"/>
          <p:cNvSpPr/>
          <p:nvPr/>
        </p:nvSpPr>
        <p:spPr>
          <a:xfrm>
            <a:off x="0" y="0"/>
            <a:ext cx="9144000" cy="714300"/>
          </a:xfrm>
          <a:prstGeom prst="rect">
            <a:avLst/>
          </a:prstGeom>
          <a:gradFill>
            <a:gsLst>
              <a:gs pos="0">
                <a:srgbClr val="4B3511"/>
              </a:gs>
              <a:gs pos="100000">
                <a:srgbClr val="251805"/>
              </a:gs>
            </a:gsLst>
            <a:lin ang="5400012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rgbClr val="4B351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9" name="Google Shape;29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2875" y="64808"/>
            <a:ext cx="569100" cy="5691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851213" y="0"/>
            <a:ext cx="8059500" cy="7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rgbClr val="ECC33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5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5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5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5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5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5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5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5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4572000" y="888609"/>
            <a:ext cx="3828000" cy="40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>
            <a:lvl1pPr marL="457200" lvl="0" indent="-374650" rtl="0">
              <a:spcBef>
                <a:spcPts val="0"/>
              </a:spcBef>
              <a:spcAft>
                <a:spcPts val="0"/>
              </a:spcAft>
              <a:buClr>
                <a:srgbClr val="4B3511"/>
              </a:buClr>
              <a:buSzPts val="2300"/>
              <a:buFont typeface="Helvetica Neue"/>
              <a:buChar char="●"/>
              <a:defRPr sz="2300">
                <a:solidFill>
                  <a:srgbClr val="4B351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374650" rtl="0">
              <a:spcBef>
                <a:spcPts val="0"/>
              </a:spcBef>
              <a:spcAft>
                <a:spcPts val="0"/>
              </a:spcAft>
              <a:buClr>
                <a:srgbClr val="4B3511"/>
              </a:buClr>
              <a:buSzPts val="2300"/>
              <a:buFont typeface="Helvetica Neue"/>
              <a:buChar char="○"/>
              <a:defRPr sz="2300">
                <a:solidFill>
                  <a:srgbClr val="4B351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374650" rtl="0">
              <a:spcBef>
                <a:spcPts val="0"/>
              </a:spcBef>
              <a:spcAft>
                <a:spcPts val="0"/>
              </a:spcAft>
              <a:buClr>
                <a:srgbClr val="4B3511"/>
              </a:buClr>
              <a:buSzPts val="2300"/>
              <a:buFont typeface="Helvetica Neue"/>
              <a:buChar char="■"/>
              <a:defRPr sz="2300">
                <a:solidFill>
                  <a:srgbClr val="4B351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374650" rtl="0">
              <a:spcBef>
                <a:spcPts val="0"/>
              </a:spcBef>
              <a:spcAft>
                <a:spcPts val="0"/>
              </a:spcAft>
              <a:buClr>
                <a:srgbClr val="4B3511"/>
              </a:buClr>
              <a:buSzPts val="2300"/>
              <a:buFont typeface="Helvetica Neue"/>
              <a:buChar char="●"/>
              <a:defRPr sz="2300">
                <a:solidFill>
                  <a:srgbClr val="4B351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374650" rtl="0">
              <a:spcBef>
                <a:spcPts val="0"/>
              </a:spcBef>
              <a:spcAft>
                <a:spcPts val="0"/>
              </a:spcAft>
              <a:buClr>
                <a:srgbClr val="4B3511"/>
              </a:buClr>
              <a:buSzPts val="2300"/>
              <a:buFont typeface="Helvetica Neue"/>
              <a:buChar char="○"/>
              <a:defRPr sz="2300">
                <a:solidFill>
                  <a:srgbClr val="4B351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74650" rtl="0">
              <a:spcBef>
                <a:spcPts val="0"/>
              </a:spcBef>
              <a:spcAft>
                <a:spcPts val="0"/>
              </a:spcAft>
              <a:buClr>
                <a:srgbClr val="4B3511"/>
              </a:buClr>
              <a:buSzPts val="2300"/>
              <a:buFont typeface="Helvetica Neue"/>
              <a:buChar char="■"/>
              <a:defRPr sz="2300">
                <a:solidFill>
                  <a:srgbClr val="4B351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lvl="6" indent="-374650" rtl="0">
              <a:spcBef>
                <a:spcPts val="0"/>
              </a:spcBef>
              <a:spcAft>
                <a:spcPts val="0"/>
              </a:spcAft>
              <a:buClr>
                <a:srgbClr val="4B3511"/>
              </a:buClr>
              <a:buSzPts val="2300"/>
              <a:buFont typeface="Helvetica Neue"/>
              <a:buChar char="●"/>
              <a:defRPr sz="2300">
                <a:solidFill>
                  <a:srgbClr val="4B351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lvl="7" indent="-374650" rtl="0">
              <a:spcBef>
                <a:spcPts val="0"/>
              </a:spcBef>
              <a:spcAft>
                <a:spcPts val="0"/>
              </a:spcAft>
              <a:buClr>
                <a:srgbClr val="4B3511"/>
              </a:buClr>
              <a:buSzPts val="2300"/>
              <a:buFont typeface="Helvetica Neue"/>
              <a:buChar char="○"/>
              <a:defRPr sz="2300">
                <a:solidFill>
                  <a:srgbClr val="4B351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lvl="8" indent="-374650" rtl="0">
              <a:spcBef>
                <a:spcPts val="0"/>
              </a:spcBef>
              <a:spcAft>
                <a:spcPts val="0"/>
              </a:spcAft>
              <a:buClr>
                <a:srgbClr val="4B3511"/>
              </a:buClr>
              <a:buSzPts val="2300"/>
              <a:buFont typeface="Helvetica Neue"/>
              <a:buChar char="■"/>
              <a:defRPr sz="2300">
                <a:solidFill>
                  <a:srgbClr val="4B351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32" name="Google Shape;32;p7"/>
          <p:cNvSpPr>
            <a:spLocks noGrp="1"/>
          </p:cNvSpPr>
          <p:nvPr>
            <p:ph type="pic" idx="2"/>
          </p:nvPr>
        </p:nvSpPr>
        <p:spPr>
          <a:xfrm>
            <a:off x="771506" y="898618"/>
            <a:ext cx="3521400" cy="4042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mage - Wide">
  <p:cSld name="Image - Wide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/>
          <p:nvPr/>
        </p:nvSpPr>
        <p:spPr>
          <a:xfrm>
            <a:off x="0" y="0"/>
            <a:ext cx="9144000" cy="714300"/>
          </a:xfrm>
          <a:prstGeom prst="rect">
            <a:avLst/>
          </a:prstGeom>
          <a:gradFill>
            <a:gsLst>
              <a:gs pos="0">
                <a:srgbClr val="4B3511"/>
              </a:gs>
              <a:gs pos="100000">
                <a:srgbClr val="251805"/>
              </a:gs>
            </a:gsLst>
            <a:lin ang="5400012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rgbClr val="4B351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" name="Google Shape;35;p8"/>
          <p:cNvSpPr/>
          <p:nvPr/>
        </p:nvSpPr>
        <p:spPr>
          <a:xfrm>
            <a:off x="0" y="0"/>
            <a:ext cx="9144000" cy="714300"/>
          </a:xfrm>
          <a:prstGeom prst="rect">
            <a:avLst/>
          </a:prstGeom>
          <a:gradFill>
            <a:gsLst>
              <a:gs pos="0">
                <a:srgbClr val="4B3511"/>
              </a:gs>
              <a:gs pos="100000">
                <a:srgbClr val="251805"/>
              </a:gs>
            </a:gsLst>
            <a:lin ang="5400012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rgbClr val="4B351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6" name="Google Shape;36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2875" y="64808"/>
            <a:ext cx="569100" cy="5691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851213" y="0"/>
            <a:ext cx="8059500" cy="7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rgbClr val="ECC33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5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5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5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5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5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5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5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500"/>
            </a:lvl9pPr>
          </a:lstStyle>
          <a:p>
            <a:endParaRPr/>
          </a:p>
        </p:txBody>
      </p:sp>
      <p:sp>
        <p:nvSpPr>
          <p:cNvPr id="38" name="Google Shape;38;p8"/>
          <p:cNvSpPr>
            <a:spLocks noGrp="1"/>
          </p:cNvSpPr>
          <p:nvPr>
            <p:ph type="pic" idx="2"/>
          </p:nvPr>
        </p:nvSpPr>
        <p:spPr>
          <a:xfrm>
            <a:off x="851213" y="804750"/>
            <a:ext cx="7441500" cy="4185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mage - Wide&#10; With Text">
  <p:cSld name="Image - Wide&#10; With 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0" y="0"/>
            <a:ext cx="9144000" cy="714300"/>
          </a:xfrm>
          <a:prstGeom prst="rect">
            <a:avLst/>
          </a:prstGeom>
          <a:gradFill>
            <a:gsLst>
              <a:gs pos="0">
                <a:srgbClr val="4B3511"/>
              </a:gs>
              <a:gs pos="100000">
                <a:srgbClr val="251805"/>
              </a:gs>
            </a:gsLst>
            <a:lin ang="5400012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rgbClr val="4B351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" name="Google Shape;41;p9"/>
          <p:cNvSpPr/>
          <p:nvPr/>
        </p:nvSpPr>
        <p:spPr>
          <a:xfrm>
            <a:off x="0" y="0"/>
            <a:ext cx="9144000" cy="714300"/>
          </a:xfrm>
          <a:prstGeom prst="rect">
            <a:avLst/>
          </a:prstGeom>
          <a:gradFill>
            <a:gsLst>
              <a:gs pos="0">
                <a:srgbClr val="4B3511"/>
              </a:gs>
              <a:gs pos="100000">
                <a:srgbClr val="251805"/>
              </a:gs>
            </a:gsLst>
            <a:lin ang="5400012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rgbClr val="4B351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2" name="Google Shape;42;p9"/>
          <p:cNvSpPr/>
          <p:nvPr/>
        </p:nvSpPr>
        <p:spPr>
          <a:xfrm>
            <a:off x="0" y="0"/>
            <a:ext cx="9144000" cy="714300"/>
          </a:xfrm>
          <a:prstGeom prst="rect">
            <a:avLst/>
          </a:prstGeom>
          <a:gradFill>
            <a:gsLst>
              <a:gs pos="0">
                <a:srgbClr val="4B3511"/>
              </a:gs>
              <a:gs pos="100000">
                <a:srgbClr val="251805"/>
              </a:gs>
            </a:gsLst>
            <a:lin ang="5400012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rgbClr val="4B351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3" name="Google Shape;43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2875" y="64808"/>
            <a:ext cx="569100" cy="5691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9"/>
          <p:cNvSpPr>
            <a:spLocks noGrp="1"/>
          </p:cNvSpPr>
          <p:nvPr>
            <p:ph type="pic" idx="2"/>
          </p:nvPr>
        </p:nvSpPr>
        <p:spPr>
          <a:xfrm>
            <a:off x="1268569" y="810909"/>
            <a:ext cx="6606900" cy="3716400"/>
          </a:xfrm>
          <a:prstGeom prst="rect">
            <a:avLst/>
          </a:prstGeom>
          <a:noFill/>
          <a:ln>
            <a:noFill/>
          </a:ln>
        </p:spPr>
      </p:sp>
      <p:sp>
        <p:nvSpPr>
          <p:cNvPr id="45" name="Google Shape;45;p9"/>
          <p:cNvSpPr txBox="1">
            <a:spLocks noGrp="1"/>
          </p:cNvSpPr>
          <p:nvPr>
            <p:ph type="title"/>
          </p:nvPr>
        </p:nvSpPr>
        <p:spPr>
          <a:xfrm>
            <a:off x="851213" y="0"/>
            <a:ext cx="8059500" cy="7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rgbClr val="ECC33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5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5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5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5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5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5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5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500"/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body" idx="1"/>
          </p:nvPr>
        </p:nvSpPr>
        <p:spPr>
          <a:xfrm>
            <a:off x="1268541" y="4596113"/>
            <a:ext cx="6606900" cy="5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Clr>
                <a:srgbClr val="4B3511"/>
              </a:buClr>
              <a:buSzPts val="1800"/>
              <a:buFont typeface="Helvetica Neue"/>
              <a:buChar char="●"/>
              <a:defRPr sz="1800">
                <a:solidFill>
                  <a:srgbClr val="4B351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342900" algn="ctr" rtl="0">
              <a:spcBef>
                <a:spcPts val="0"/>
              </a:spcBef>
              <a:spcAft>
                <a:spcPts val="0"/>
              </a:spcAft>
              <a:buClr>
                <a:srgbClr val="4B3511"/>
              </a:buClr>
              <a:buSzPts val="1800"/>
              <a:buFont typeface="Helvetica Neue"/>
              <a:buChar char="○"/>
              <a:defRPr sz="1800">
                <a:solidFill>
                  <a:srgbClr val="4B351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342900" algn="ctr" rtl="0">
              <a:spcBef>
                <a:spcPts val="0"/>
              </a:spcBef>
              <a:spcAft>
                <a:spcPts val="0"/>
              </a:spcAft>
              <a:buClr>
                <a:srgbClr val="4B3511"/>
              </a:buClr>
              <a:buSzPts val="1800"/>
              <a:buFont typeface="Helvetica Neue"/>
              <a:buChar char="■"/>
              <a:defRPr sz="1800">
                <a:solidFill>
                  <a:srgbClr val="4B351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342900" algn="ctr" rtl="0">
              <a:spcBef>
                <a:spcPts val="0"/>
              </a:spcBef>
              <a:spcAft>
                <a:spcPts val="0"/>
              </a:spcAft>
              <a:buClr>
                <a:srgbClr val="4B3511"/>
              </a:buClr>
              <a:buSzPts val="1800"/>
              <a:buFont typeface="Helvetica Neue"/>
              <a:buChar char="●"/>
              <a:defRPr sz="1800">
                <a:solidFill>
                  <a:srgbClr val="4B351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342900" algn="ctr" rtl="0">
              <a:spcBef>
                <a:spcPts val="0"/>
              </a:spcBef>
              <a:spcAft>
                <a:spcPts val="0"/>
              </a:spcAft>
              <a:buClr>
                <a:srgbClr val="4B3511"/>
              </a:buClr>
              <a:buSzPts val="1800"/>
              <a:buFont typeface="Helvetica Neue"/>
              <a:buChar char="○"/>
              <a:defRPr sz="1800">
                <a:solidFill>
                  <a:srgbClr val="4B351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42900" algn="ctr" rtl="0">
              <a:spcBef>
                <a:spcPts val="0"/>
              </a:spcBef>
              <a:spcAft>
                <a:spcPts val="0"/>
              </a:spcAft>
              <a:buClr>
                <a:srgbClr val="4B3511"/>
              </a:buClr>
              <a:buSzPts val="1800"/>
              <a:buFont typeface="Helvetica Neue"/>
              <a:buChar char="■"/>
              <a:defRPr sz="1800">
                <a:solidFill>
                  <a:srgbClr val="4B351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lvl="6" indent="-342900" algn="ctr" rtl="0">
              <a:spcBef>
                <a:spcPts val="0"/>
              </a:spcBef>
              <a:spcAft>
                <a:spcPts val="0"/>
              </a:spcAft>
              <a:buClr>
                <a:srgbClr val="4B3511"/>
              </a:buClr>
              <a:buSzPts val="1800"/>
              <a:buFont typeface="Helvetica Neue"/>
              <a:buChar char="●"/>
              <a:defRPr sz="1800">
                <a:solidFill>
                  <a:srgbClr val="4B351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lvl="7" indent="-342900" algn="ctr" rtl="0">
              <a:spcBef>
                <a:spcPts val="0"/>
              </a:spcBef>
              <a:spcAft>
                <a:spcPts val="0"/>
              </a:spcAft>
              <a:buClr>
                <a:srgbClr val="4B3511"/>
              </a:buClr>
              <a:buSzPts val="1800"/>
              <a:buFont typeface="Helvetica Neue"/>
              <a:buChar char="○"/>
              <a:defRPr sz="1800">
                <a:solidFill>
                  <a:srgbClr val="4B351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lvl="8" indent="-342900" algn="ctr" rtl="0">
              <a:spcBef>
                <a:spcPts val="0"/>
              </a:spcBef>
              <a:spcAft>
                <a:spcPts val="0"/>
              </a:spcAft>
              <a:buClr>
                <a:srgbClr val="4B3511"/>
              </a:buClr>
              <a:buSzPts val="1800"/>
              <a:buFont typeface="Helvetica Neue"/>
              <a:buChar char="■"/>
              <a:defRPr sz="1800">
                <a:solidFill>
                  <a:srgbClr val="4B351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mage - Portrait">
  <p:cSld name="Image - Portrai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0"/>
          <p:cNvSpPr/>
          <p:nvPr/>
        </p:nvSpPr>
        <p:spPr>
          <a:xfrm>
            <a:off x="0" y="0"/>
            <a:ext cx="9144000" cy="714300"/>
          </a:xfrm>
          <a:prstGeom prst="rect">
            <a:avLst/>
          </a:prstGeom>
          <a:gradFill>
            <a:gsLst>
              <a:gs pos="0">
                <a:srgbClr val="4B3511"/>
              </a:gs>
              <a:gs pos="100000">
                <a:srgbClr val="251805"/>
              </a:gs>
            </a:gsLst>
            <a:lin ang="5400012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rgbClr val="4B351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9" name="Google Shape;49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2875" y="64808"/>
            <a:ext cx="569100" cy="56910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10"/>
          <p:cNvSpPr txBox="1">
            <a:spLocks noGrp="1"/>
          </p:cNvSpPr>
          <p:nvPr>
            <p:ph type="title"/>
          </p:nvPr>
        </p:nvSpPr>
        <p:spPr>
          <a:xfrm>
            <a:off x="851213" y="0"/>
            <a:ext cx="8059500" cy="7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rgbClr val="ECC33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5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5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5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5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5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5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5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500"/>
            </a:lvl9pPr>
          </a:lstStyle>
          <a:p>
            <a:endParaRPr/>
          </a:p>
        </p:txBody>
      </p:sp>
      <p:sp>
        <p:nvSpPr>
          <p:cNvPr id="51" name="Google Shape;51;p10"/>
          <p:cNvSpPr>
            <a:spLocks noGrp="1"/>
          </p:cNvSpPr>
          <p:nvPr>
            <p:ph type="pic" idx="2"/>
          </p:nvPr>
        </p:nvSpPr>
        <p:spPr>
          <a:xfrm>
            <a:off x="2811431" y="891225"/>
            <a:ext cx="3521100" cy="4042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9">
            <a:alphaModFix/>
          </a:blip>
          <a:tile tx="0" ty="0" sx="99997" sy="99997" flip="none" algn="tl"/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-11215687" y="-114300"/>
            <a:ext cx="31575300" cy="2695500"/>
          </a:xfrm>
          <a:prstGeom prst="rect">
            <a:avLst/>
          </a:prstGeom>
          <a:gradFill>
            <a:gsLst>
              <a:gs pos="0">
                <a:srgbClr val="4B3511"/>
              </a:gs>
              <a:gs pos="100000">
                <a:srgbClr val="251805"/>
              </a:gs>
            </a:gsLst>
            <a:lin ang="5400012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rgbClr val="4B351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" name="Google Shape;7;p1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361950" y="1881188"/>
            <a:ext cx="1047900" cy="10479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 txBox="1">
            <a:spLocks noGrp="1"/>
          </p:cNvSpPr>
          <p:nvPr>
            <p:ph type="ctrTitle"/>
          </p:nvPr>
        </p:nvSpPr>
        <p:spPr>
          <a:xfrm>
            <a:off x="311700" y="529975"/>
            <a:ext cx="8520600" cy="322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755">
                <a:solidFill>
                  <a:srgbClr val="ECC336"/>
                </a:solidFill>
              </a:rPr>
              <a:t>Haverhill High School</a:t>
            </a:r>
            <a:endParaRPr sz="3755">
              <a:solidFill>
                <a:srgbClr val="ECC336"/>
              </a:solidFill>
            </a:endParaRPr>
          </a:p>
          <a:p>
            <a:pPr marL="457200" lvl="0" indent="0" algn="ctr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solidFill>
                  <a:srgbClr val="ECC336"/>
                </a:solidFill>
                <a:latin typeface="Calibri"/>
                <a:ea typeface="Calibri"/>
                <a:cs typeface="Calibri"/>
                <a:sym typeface="Calibri"/>
              </a:rPr>
              <a:t>Respect-Inclusion-Service-Equity</a:t>
            </a:r>
            <a:endParaRPr sz="2000" b="1">
              <a:solidFill>
                <a:srgbClr val="ECC33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457200" algn="ctr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100" b="1">
                <a:solidFill>
                  <a:srgbClr val="ECC336"/>
                </a:solidFill>
                <a:latin typeface="Calibri"/>
                <a:ea typeface="Calibri"/>
                <a:cs typeface="Calibri"/>
                <a:sym typeface="Calibri"/>
              </a:rPr>
              <a:t>(An ML Multicultural &amp; Diversity Afterschool Program)</a:t>
            </a:r>
            <a:endParaRPr sz="5311">
              <a:solidFill>
                <a:srgbClr val="ECC336"/>
              </a:solidFill>
            </a:endParaRPr>
          </a:p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3900" b="1" i="1"/>
              <a:t>Promoting Inclusivity and Empowerment for HS MLs</a:t>
            </a:r>
            <a:endParaRPr sz="3900"/>
          </a:p>
        </p:txBody>
      </p:sp>
      <p:sp>
        <p:nvSpPr>
          <p:cNvPr id="117" name="Google Shape;117;p20"/>
          <p:cNvSpPr txBox="1">
            <a:spLocks noGrp="1"/>
          </p:cNvSpPr>
          <p:nvPr>
            <p:ph type="subTitle" idx="1"/>
          </p:nvPr>
        </p:nvSpPr>
        <p:spPr>
          <a:xfrm>
            <a:off x="311700" y="3627750"/>
            <a:ext cx="8520600" cy="125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22222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22222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Spring 2024 Federal Grants Conference</a:t>
            </a:r>
            <a:endParaRPr>
              <a:solidFill>
                <a:srgbClr val="22222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May 13, 2024</a:t>
            </a:r>
            <a:endParaRPr sz="2500">
              <a:solidFill>
                <a:srgbClr val="22222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22222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9"/>
          <p:cNvSpPr txBox="1">
            <a:spLocks noGrp="1"/>
          </p:cNvSpPr>
          <p:nvPr>
            <p:ph type="title"/>
          </p:nvPr>
        </p:nvSpPr>
        <p:spPr>
          <a:xfrm>
            <a:off x="851213" y="0"/>
            <a:ext cx="8059500" cy="714300"/>
          </a:xfrm>
          <a:prstGeom prst="rect">
            <a:avLst/>
          </a:prstGeom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50">
                <a:latin typeface="Calibri"/>
                <a:ea typeface="Calibri"/>
                <a:cs typeface="Calibri"/>
                <a:sym typeface="Calibri"/>
              </a:rPr>
              <a:t>R.I.S.E. Program Components </a:t>
            </a:r>
            <a:endParaRPr sz="2550"/>
          </a:p>
        </p:txBody>
      </p:sp>
      <p:sp>
        <p:nvSpPr>
          <p:cNvPr id="176" name="Google Shape;176;p29"/>
          <p:cNvSpPr txBox="1">
            <a:spLocks noGrp="1"/>
          </p:cNvSpPr>
          <p:nvPr>
            <p:ph type="body" idx="1"/>
          </p:nvPr>
        </p:nvSpPr>
        <p:spPr>
          <a:xfrm>
            <a:off x="377775" y="1097400"/>
            <a:ext cx="8520600" cy="38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Getting to know each other, establish program rules, goals &amp; expectations, formal application &amp; parental consent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●"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Share &amp; elicit student input for topics of interest and needed life skills- 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1750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o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Relationships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1750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o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Goal Setting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1750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o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Education and Language Development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1750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o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Cultural Diversity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1750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o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Conflict Resolution &amp; Anger Management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1750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o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Stress Reduction &amp; Fitness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1750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o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Money Management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1750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o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Leadership &amp; Social Responsibility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1750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o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Career and post- secondary education exploration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1750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o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Family Support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●"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Field Trips to expand exposure, interest and knowledge of opportunities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●"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Group celebrations and student recognition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●"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Ongoing Tutoring and Academic support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400"/>
              <a:buFont typeface="Noto Sans Symbols"/>
              <a:buChar char="●"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Parent Support and Informational Sessions</a:t>
            </a:r>
            <a:endParaRPr sz="21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0"/>
          <p:cNvSpPr txBox="1">
            <a:spLocks noGrp="1"/>
          </p:cNvSpPr>
          <p:nvPr>
            <p:ph type="title"/>
          </p:nvPr>
        </p:nvSpPr>
        <p:spPr>
          <a:xfrm>
            <a:off x="311700" y="9755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b="1">
                <a:latin typeface="Calibri"/>
                <a:ea typeface="Calibri"/>
                <a:cs typeface="Calibri"/>
                <a:sym typeface="Calibri"/>
              </a:rPr>
              <a:t>Program Evaluation Measures</a:t>
            </a:r>
            <a:endParaRPr sz="2666"/>
          </a:p>
        </p:txBody>
      </p:sp>
      <p:sp>
        <p:nvSpPr>
          <p:cNvPr id="182" name="Google Shape;182;p30"/>
          <p:cNvSpPr txBox="1">
            <a:spLocks noGrp="1"/>
          </p:cNvSpPr>
          <p:nvPr>
            <p:ph type="body" idx="1"/>
          </p:nvPr>
        </p:nvSpPr>
        <p:spPr>
          <a:xfrm>
            <a:off x="311700" y="852475"/>
            <a:ext cx="8520600" cy="37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6550" algn="l" rtl="0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●"/>
            </a:pPr>
            <a:r>
              <a:rPr lang="en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Through pre &amp; pro program evaluations, students will demonstrate feeling safer and more supported</a:t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655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●"/>
            </a:pPr>
            <a:r>
              <a:rPr lang="en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 will set both short- and long-term goals</a:t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655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●"/>
            </a:pPr>
            <a:r>
              <a:rPr lang="en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Participants will participate in 2 job interviews and applications</a:t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655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●"/>
            </a:pPr>
            <a:r>
              <a:rPr lang="en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Participants will volunteer for a minimum of 2 community service opportunities or events</a:t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655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●"/>
            </a:pPr>
            <a:r>
              <a:rPr lang="en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 will show an increase in feelings of school connectedness</a:t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655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●"/>
            </a:pPr>
            <a:r>
              <a:rPr lang="en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Will demonstrate improved outcomes in attendance and academic performance</a:t>
            </a:r>
            <a:endParaRPr sz="24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1"/>
          <p:cNvSpPr txBox="1">
            <a:spLocks noGrp="1"/>
          </p:cNvSpPr>
          <p:nvPr>
            <p:ph type="title"/>
          </p:nvPr>
        </p:nvSpPr>
        <p:spPr>
          <a:xfrm>
            <a:off x="1072292" y="0"/>
            <a:ext cx="3010200" cy="714300"/>
          </a:xfrm>
          <a:prstGeom prst="rect">
            <a:avLst/>
          </a:prstGeom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latin typeface="Calibri"/>
                <a:ea typeface="Calibri"/>
                <a:cs typeface="Calibri"/>
                <a:sym typeface="Calibri"/>
              </a:rPr>
              <a:t>SEL in R.I.S.E.</a:t>
            </a:r>
            <a:endParaRPr sz="3300"/>
          </a:p>
        </p:txBody>
      </p:sp>
      <p:pic>
        <p:nvPicPr>
          <p:cNvPr id="188" name="Google Shape;188;p31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675" y="836175"/>
            <a:ext cx="4310316" cy="2665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31" title="Chart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6630" y="2374500"/>
            <a:ext cx="4310295" cy="2665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2"/>
          <p:cNvSpPr txBox="1">
            <a:spLocks noGrp="1"/>
          </p:cNvSpPr>
          <p:nvPr>
            <p:ph type="title"/>
          </p:nvPr>
        </p:nvSpPr>
        <p:spPr>
          <a:xfrm>
            <a:off x="851213" y="0"/>
            <a:ext cx="8059500" cy="714300"/>
          </a:xfrm>
          <a:prstGeom prst="rect">
            <a:avLst/>
          </a:prstGeom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latin typeface="Calibri"/>
                <a:ea typeface="Calibri"/>
                <a:cs typeface="Calibri"/>
                <a:sym typeface="Calibri"/>
              </a:rPr>
              <a:t>SEL in R.I.S.E.</a:t>
            </a:r>
            <a:endParaRPr/>
          </a:p>
        </p:txBody>
      </p:sp>
      <p:pic>
        <p:nvPicPr>
          <p:cNvPr id="195" name="Google Shape;195;p32" descr="Forms response chart. Question title: April 2024 Post-Test: On a scale of 1-5, how well do you feel connected to Haverhill High School? . Number of responses: 28 responses." title="April 2024 Post-Test: On a scale of 1-5, how well do you feel connected to Haverhill High School? 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4175" y="2109825"/>
            <a:ext cx="4411699" cy="287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32" descr="Forms response chart. Question title: November 2023 Pre-Test: On a scale of 1-5, how well do you feel connected to Haverhill High School?. Number of responses: 8 responses." title="November 2023 Pre-Test: On a scale of 1-5, how well do you feel connected to Haverhill High School?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0300" y="865600"/>
            <a:ext cx="4411699" cy="2878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3"/>
          <p:cNvSpPr txBox="1">
            <a:spLocks noGrp="1"/>
          </p:cNvSpPr>
          <p:nvPr>
            <p:ph type="title"/>
          </p:nvPr>
        </p:nvSpPr>
        <p:spPr>
          <a:xfrm>
            <a:off x="851213" y="0"/>
            <a:ext cx="8059500" cy="714300"/>
          </a:xfrm>
          <a:prstGeom prst="rect">
            <a:avLst/>
          </a:prstGeom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Photos</a:t>
            </a:r>
            <a:endParaRPr dirty="0"/>
          </a:p>
        </p:txBody>
      </p:sp>
      <p:pic>
        <p:nvPicPr>
          <p:cNvPr id="202" name="Google Shape;202;p33" descr="A group of students sitting on a bench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775" y="781725"/>
            <a:ext cx="4170050" cy="217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3" descr="A group of students holding a fla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37050" y="762137"/>
            <a:ext cx="4014211" cy="220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3" descr="A group of students posing for a photo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47950" y="2754775"/>
            <a:ext cx="3065849" cy="220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4"/>
          <p:cNvSpPr txBox="1">
            <a:spLocks noGrp="1"/>
          </p:cNvSpPr>
          <p:nvPr>
            <p:ph type="title"/>
          </p:nvPr>
        </p:nvSpPr>
        <p:spPr>
          <a:xfrm>
            <a:off x="851213" y="0"/>
            <a:ext cx="8059500" cy="714300"/>
          </a:xfrm>
          <a:prstGeom prst="rect">
            <a:avLst/>
          </a:prstGeom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44">
                <a:latin typeface="Calibri"/>
                <a:ea typeface="Calibri"/>
                <a:cs typeface="Calibri"/>
                <a:sym typeface="Calibri"/>
              </a:rPr>
              <a:t>Students will show an increase in feelings of school connectedness</a:t>
            </a:r>
            <a:endParaRPr sz="3244"/>
          </a:p>
        </p:txBody>
      </p:sp>
      <p:sp>
        <p:nvSpPr>
          <p:cNvPr id="210" name="Google Shape;210;p34"/>
          <p:cNvSpPr txBox="1"/>
          <p:nvPr/>
        </p:nvSpPr>
        <p:spPr>
          <a:xfrm>
            <a:off x="580300" y="714300"/>
            <a:ext cx="8229600" cy="42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Wrap around services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Volunteering with Leaving the Street Ministry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Volunteering with Latino Coalition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Speaking in front of Haverhill School Committee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Celebrated Dominican and Haitian Independence Day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Pet a Reptile Day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Team building with Yonnie Collins from Haverhill School Committee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Eclipse watch party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Northern Essex Community College Campus Visit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Visit to the MA State House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Financial Literacy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Empanada Fundraiser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Substance abuse workshop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Connecting with the Haverhill Police Dept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Mental Health Workshops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Graduation requirement Workshops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Immigration Resources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School Committee Presentation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Access to in school food pantry/ Personal Hygiene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6"/>
          <p:cNvSpPr txBox="1">
            <a:spLocks noGrp="1"/>
          </p:cNvSpPr>
          <p:nvPr>
            <p:ph type="title"/>
          </p:nvPr>
        </p:nvSpPr>
        <p:spPr>
          <a:xfrm>
            <a:off x="851213" y="0"/>
            <a:ext cx="8059500" cy="714300"/>
          </a:xfrm>
          <a:prstGeom prst="rect">
            <a:avLst/>
          </a:prstGeom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729">
                <a:latin typeface="Calibri"/>
                <a:ea typeface="Calibri"/>
                <a:cs typeface="Calibri"/>
                <a:sym typeface="Calibri"/>
              </a:rPr>
              <a:t>Participants will volunteer for a minimum of 2 community service opportunities or events</a:t>
            </a:r>
            <a:endParaRPr sz="2720"/>
          </a:p>
        </p:txBody>
      </p:sp>
      <p:sp>
        <p:nvSpPr>
          <p:cNvPr id="227" name="Google Shape;227;p36"/>
          <p:cNvSpPr txBox="1">
            <a:spLocks noGrp="1"/>
          </p:cNvSpPr>
          <p:nvPr>
            <p:ph type="body" idx="1"/>
          </p:nvPr>
        </p:nvSpPr>
        <p:spPr>
          <a:xfrm>
            <a:off x="851166" y="888609"/>
            <a:ext cx="7548900" cy="4062900"/>
          </a:xfrm>
          <a:prstGeom prst="rect">
            <a:avLst/>
          </a:prstGeom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Students volunteered at the Leaving the Streets Ministry a Non- Profit organization in Haverhill, MA. They had the opportunity to give back to their community by putting together Thanksgiving baskets.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8" name="Google Shape;228;p36" descr="Students volunteering at the Leaving the Streets Ministry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01725" y="2350825"/>
            <a:ext cx="3723551" cy="279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6" descr="Students volunteering at the Leaving the Streets Ministry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6825" y="2343200"/>
            <a:ext cx="3775174" cy="2792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7"/>
          <p:cNvSpPr txBox="1">
            <a:spLocks noGrp="1"/>
          </p:cNvSpPr>
          <p:nvPr>
            <p:ph type="title"/>
          </p:nvPr>
        </p:nvSpPr>
        <p:spPr>
          <a:xfrm>
            <a:off x="851213" y="0"/>
            <a:ext cx="8059500" cy="714300"/>
          </a:xfrm>
          <a:prstGeom prst="rect">
            <a:avLst/>
          </a:prstGeom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729">
                <a:latin typeface="Calibri"/>
                <a:ea typeface="Calibri"/>
                <a:cs typeface="Calibri"/>
                <a:sym typeface="Calibri"/>
              </a:rPr>
              <a:t>Participants will volunteer for a minimum of 2 community service opportunities or events</a:t>
            </a:r>
            <a:endParaRPr sz="2720"/>
          </a:p>
        </p:txBody>
      </p:sp>
      <p:sp>
        <p:nvSpPr>
          <p:cNvPr id="235" name="Google Shape;235;p37"/>
          <p:cNvSpPr txBox="1"/>
          <p:nvPr/>
        </p:nvSpPr>
        <p:spPr>
          <a:xfrm>
            <a:off x="382475" y="923200"/>
            <a:ext cx="8401200" cy="89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/>
              <a:t>Let’s Celebrate Event by The Latino Coalition of Haverhill</a:t>
            </a:r>
            <a:endParaRPr sz="19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/>
              <a:t>A celebration of the Coalitions yearly accomplishments!</a:t>
            </a:r>
            <a:endParaRPr sz="1900" b="1"/>
          </a:p>
        </p:txBody>
      </p:sp>
      <p:pic>
        <p:nvPicPr>
          <p:cNvPr id="236" name="Google Shape;236;p37" descr="A person standing next to a masco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972300"/>
            <a:ext cx="2264099" cy="3018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7" descr="A person sitting at a table with a computer in Haverhill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68900" y="1972300"/>
            <a:ext cx="3278700" cy="245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7" descr="A group of people posing for a photo at  Haverhill event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65950" y="2328400"/>
            <a:ext cx="2991601" cy="2735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8"/>
          <p:cNvSpPr txBox="1">
            <a:spLocks noGrp="1"/>
          </p:cNvSpPr>
          <p:nvPr>
            <p:ph type="title"/>
          </p:nvPr>
        </p:nvSpPr>
        <p:spPr>
          <a:xfrm>
            <a:off x="851213" y="0"/>
            <a:ext cx="8059500" cy="714300"/>
          </a:xfrm>
          <a:prstGeom prst="rect">
            <a:avLst/>
          </a:prstGeom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44">
                <a:latin typeface="Calibri"/>
                <a:ea typeface="Calibri"/>
                <a:cs typeface="Calibri"/>
                <a:sym typeface="Calibri"/>
              </a:rPr>
              <a:t>Will demonstrate improved outcomes in attendance and academic performance</a:t>
            </a:r>
            <a:endParaRPr sz="3244"/>
          </a:p>
        </p:txBody>
      </p:sp>
      <p:sp>
        <p:nvSpPr>
          <p:cNvPr id="244" name="Google Shape;244;p38"/>
          <p:cNvSpPr txBox="1">
            <a:spLocks noGrp="1"/>
          </p:cNvSpPr>
          <p:nvPr>
            <p:ph type="body" idx="1"/>
          </p:nvPr>
        </p:nvSpPr>
        <p:spPr>
          <a:xfrm>
            <a:off x="311700" y="933150"/>
            <a:ext cx="8520600" cy="36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25 ML students actively attend the program.  </a:t>
            </a:r>
            <a:endParaRPr sz="2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The average daily attendance rate for MLs at HHS is 91%  HHS has a lower attendance rate for all students.</a:t>
            </a:r>
            <a:endParaRPr sz="2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80% of the MLs participating in R.I.S.E made progress on ACCESS this year.</a:t>
            </a:r>
            <a:endParaRPr sz="2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1"/>
          <p:cNvSpPr txBox="1">
            <a:spLocks noGrp="1"/>
          </p:cNvSpPr>
          <p:nvPr>
            <p:ph type="title"/>
          </p:nvPr>
        </p:nvSpPr>
        <p:spPr>
          <a:xfrm>
            <a:off x="851213" y="0"/>
            <a:ext cx="8059500" cy="714300"/>
          </a:xfrm>
          <a:prstGeom prst="rect">
            <a:avLst/>
          </a:prstGeom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HPS R.I.S.E. Team Members</a:t>
            </a:r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body" idx="1"/>
          </p:nvPr>
        </p:nvSpPr>
        <p:spPr>
          <a:xfrm>
            <a:off x="311700" y="803575"/>
            <a:ext cx="8520600" cy="37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Heidi Perez			Director of MLE Education/Title lll Grant Writer/Manager</a:t>
            </a:r>
            <a:endParaRPr sz="1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Eridania Nieves		Intervention Support Technician HHS</a:t>
            </a:r>
            <a:endParaRPr sz="1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Leydi Diaz			Bilingual Career Tech Ed Recruiting Retention Specialist</a:t>
            </a:r>
            <a:endParaRPr sz="1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Shawna Cruz		Guidance Counselor</a:t>
            </a:r>
            <a:endParaRPr sz="1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Armani Fiato		       Student Adjustment Counselor</a:t>
            </a:r>
            <a:endParaRPr sz="1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2"/>
          <p:cNvSpPr txBox="1">
            <a:spLocks noGrp="1"/>
          </p:cNvSpPr>
          <p:nvPr>
            <p:ph type="title"/>
          </p:nvPr>
        </p:nvSpPr>
        <p:spPr>
          <a:xfrm>
            <a:off x="851213" y="0"/>
            <a:ext cx="8059500" cy="714300"/>
          </a:xfrm>
          <a:prstGeom prst="rect">
            <a:avLst/>
          </a:prstGeom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Agenda</a:t>
            </a:r>
            <a:endParaRPr/>
          </a:p>
        </p:txBody>
      </p:sp>
      <p:sp>
        <p:nvSpPr>
          <p:cNvPr id="129" name="Google Shape;129;p22"/>
          <p:cNvSpPr txBox="1">
            <a:spLocks noGrp="1"/>
          </p:cNvSpPr>
          <p:nvPr>
            <p:ph type="body" idx="1"/>
          </p:nvPr>
        </p:nvSpPr>
        <p:spPr>
          <a:xfrm>
            <a:off x="236075" y="111465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Introductions</a:t>
            </a:r>
            <a:endParaRPr sz="3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HPS/HHS Demographic Data</a:t>
            </a:r>
            <a:endParaRPr sz="3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R.I.S.E. Program</a:t>
            </a:r>
            <a:endParaRPr sz="3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Program Evaluation Measures</a:t>
            </a:r>
            <a:endParaRPr sz="3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Discussion and Questions</a:t>
            </a:r>
            <a:endParaRPr sz="3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title"/>
          </p:nvPr>
        </p:nvSpPr>
        <p:spPr>
          <a:xfrm>
            <a:off x="851225" y="0"/>
            <a:ext cx="8059500" cy="666000"/>
          </a:xfrm>
          <a:prstGeom prst="rect">
            <a:avLst/>
          </a:prstGeom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55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355">
                <a:solidFill>
                  <a:srgbClr val="ECC336"/>
                </a:solidFill>
              </a:rPr>
              <a:t>HPS/HHS Demographic Data</a:t>
            </a:r>
            <a:endParaRPr>
              <a:solidFill>
                <a:srgbClr val="ECC336"/>
              </a:solidFill>
            </a:endParaRPr>
          </a:p>
        </p:txBody>
      </p:sp>
      <p:pic>
        <p:nvPicPr>
          <p:cNvPr id="135" name="Google Shape;135;p23" descr="Screenshot from DESE profiles showing Haverhill Public Schools enrollment and demographic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92600"/>
            <a:ext cx="9144000" cy="4420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4"/>
          <p:cNvSpPr txBox="1">
            <a:spLocks noGrp="1"/>
          </p:cNvSpPr>
          <p:nvPr>
            <p:ph type="title"/>
          </p:nvPr>
        </p:nvSpPr>
        <p:spPr>
          <a:xfrm>
            <a:off x="851213" y="0"/>
            <a:ext cx="8059500" cy="714300"/>
          </a:xfrm>
          <a:prstGeom prst="rect">
            <a:avLst/>
          </a:prstGeom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ML numbers are on the rise!</a:t>
            </a:r>
            <a:endParaRPr/>
          </a:p>
        </p:txBody>
      </p:sp>
      <p:sp>
        <p:nvSpPr>
          <p:cNvPr id="141" name="Google Shape;141;p24"/>
          <p:cNvSpPr txBox="1">
            <a:spLocks noGrp="1"/>
          </p:cNvSpPr>
          <p:nvPr>
            <p:ph type="body" idx="1"/>
          </p:nvPr>
        </p:nvSpPr>
        <p:spPr>
          <a:xfrm>
            <a:off x="934816" y="888609"/>
            <a:ext cx="7548900" cy="4062900"/>
          </a:xfrm>
          <a:prstGeom prst="rect">
            <a:avLst/>
          </a:prstGeom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i="1"/>
              <a:t>Census on 9-29-22		893</a:t>
            </a:r>
            <a:endParaRPr sz="1600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Census on 9-29-23		1037   </a:t>
            </a:r>
            <a:r>
              <a:rPr lang="en" sz="1600" b="1">
                <a:highlight>
                  <a:srgbClr val="FFF2CC"/>
                </a:highlight>
              </a:rPr>
              <a:t>13% increase in a year!</a:t>
            </a:r>
            <a:endParaRPr sz="1600" b="1">
              <a:highlight>
                <a:srgbClr val="FFF2CC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highlight>
                  <a:srgbClr val="FFF2CC"/>
                </a:highlight>
              </a:rPr>
              <a:t>Census to Date:  		1104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142" name="Google Shape;142;p24"/>
          <p:cNvGraphicFramePr/>
          <p:nvPr>
            <p:extLst>
              <p:ext uri="{D42A27DB-BD31-4B8C-83A1-F6EECF244321}">
                <p14:modId xmlns:p14="http://schemas.microsoft.com/office/powerpoint/2010/main" val="3585007703"/>
              </p:ext>
            </p:extLst>
          </p:nvPr>
        </p:nvGraphicFramePr>
        <p:xfrm>
          <a:off x="962250" y="1746644"/>
          <a:ext cx="7219500" cy="3255360"/>
        </p:xfrm>
        <a:graphic>
          <a:graphicData uri="http://schemas.openxmlformats.org/drawingml/2006/table">
            <a:tbl>
              <a:tblPr firstRow="1">
                <a:noFill/>
                <a:tableStyleId>{9A3B4858-74C4-49F8-AF1A-260A2858264C}</a:tableStyleId>
              </a:tblPr>
              <a:tblGrid>
                <a:gridCol w="2406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6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06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 b="1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976177169"/>
                  </a:ext>
                </a:extLst>
              </a:tr>
              <a:tr h="4084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Year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% of MLs in Haverhill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% of MLs in MA</a:t>
                      </a:r>
                      <a:endParaRPr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84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2023-2024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highlight>
                            <a:srgbClr val="FFF2CC"/>
                          </a:highlight>
                        </a:rPr>
                        <a:t>13% to date</a:t>
                      </a:r>
                      <a:endParaRPr b="1">
                        <a:highlight>
                          <a:srgbClr val="FFF2CC"/>
                        </a:highlight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highlight>
                            <a:srgbClr val="FFF2CC"/>
                          </a:highlight>
                        </a:rPr>
                        <a:t>13.1% to date</a:t>
                      </a:r>
                      <a:endParaRPr b="1">
                        <a:highlight>
                          <a:srgbClr val="FFF2CC"/>
                        </a:highlight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84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2022-2023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highlight>
                            <a:srgbClr val="FFF2CC"/>
                          </a:highlight>
                        </a:rPr>
                        <a:t>11.4%</a:t>
                      </a:r>
                      <a:endParaRPr b="1">
                        <a:highlight>
                          <a:srgbClr val="FFF2CC"/>
                        </a:highlight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highlight>
                            <a:srgbClr val="FFF2CC"/>
                          </a:highlight>
                        </a:rPr>
                        <a:t>12.1%</a:t>
                      </a:r>
                      <a:endParaRPr b="1">
                        <a:highlight>
                          <a:srgbClr val="FFF2CC"/>
                        </a:highlight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84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2021-2022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highlight>
                            <a:srgbClr val="FFF2CC"/>
                          </a:highlight>
                        </a:rPr>
                        <a:t>10.2%</a:t>
                      </a:r>
                      <a:endParaRPr b="1">
                        <a:highlight>
                          <a:srgbClr val="FFF2CC"/>
                        </a:highlight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highlight>
                            <a:srgbClr val="FFF2CC"/>
                          </a:highlight>
                        </a:rPr>
                        <a:t>11%</a:t>
                      </a:r>
                      <a:endParaRPr b="1">
                        <a:highlight>
                          <a:srgbClr val="FFF2CC"/>
                        </a:highlight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84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2020-2021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highlight>
                            <a:srgbClr val="FFF2CC"/>
                          </a:highlight>
                        </a:rPr>
                        <a:t>9.6%</a:t>
                      </a:r>
                      <a:endParaRPr b="1">
                        <a:highlight>
                          <a:srgbClr val="FFF2CC"/>
                        </a:highlight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highlight>
                            <a:srgbClr val="FFF2CC"/>
                          </a:highlight>
                        </a:rPr>
                        <a:t>10.5%</a:t>
                      </a:r>
                      <a:endParaRPr b="1">
                        <a:highlight>
                          <a:srgbClr val="FFF2CC"/>
                        </a:highlight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84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2019-2020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highlight>
                            <a:srgbClr val="FFF2CC"/>
                          </a:highlight>
                        </a:rPr>
                        <a:t>9.6%</a:t>
                      </a:r>
                      <a:endParaRPr b="1">
                        <a:highlight>
                          <a:srgbClr val="FFF2CC"/>
                        </a:highlight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highlight>
                            <a:srgbClr val="FFF2CC"/>
                          </a:highlight>
                        </a:rPr>
                        <a:t>10.8%</a:t>
                      </a:r>
                      <a:endParaRPr b="1">
                        <a:highlight>
                          <a:srgbClr val="FFF2CC"/>
                        </a:highlight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84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2018-2019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highlight>
                            <a:srgbClr val="FFF2CC"/>
                          </a:highlight>
                        </a:rPr>
                        <a:t>9.5%</a:t>
                      </a:r>
                      <a:endParaRPr b="1">
                        <a:highlight>
                          <a:srgbClr val="FFF2CC"/>
                        </a:highlight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 dirty="0">
                          <a:highlight>
                            <a:srgbClr val="FFF2CC"/>
                          </a:highlight>
                        </a:rPr>
                        <a:t>10.5%</a:t>
                      </a:r>
                      <a:endParaRPr b="1" dirty="0">
                        <a:highlight>
                          <a:srgbClr val="FFF2CC"/>
                        </a:highlight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5"/>
          <p:cNvSpPr txBox="1">
            <a:spLocks noGrp="1"/>
          </p:cNvSpPr>
          <p:nvPr>
            <p:ph type="title"/>
          </p:nvPr>
        </p:nvSpPr>
        <p:spPr>
          <a:xfrm>
            <a:off x="851213" y="0"/>
            <a:ext cx="8059500" cy="714300"/>
          </a:xfrm>
          <a:prstGeom prst="rect">
            <a:avLst/>
          </a:prstGeom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355" dirty="0">
                <a:solidFill>
                  <a:srgbClr val="ECC336"/>
                </a:solidFill>
              </a:rPr>
              <a:t>HPS/HHS Demographic Data</a:t>
            </a:r>
            <a:endParaRPr dirty="0">
              <a:solidFill>
                <a:srgbClr val="ECC336"/>
              </a:solidFill>
            </a:endParaRPr>
          </a:p>
        </p:txBody>
      </p:sp>
      <p:graphicFrame>
        <p:nvGraphicFramePr>
          <p:cNvPr id="148" name="Google Shape;148;p25"/>
          <p:cNvGraphicFramePr/>
          <p:nvPr>
            <p:extLst>
              <p:ext uri="{D42A27DB-BD31-4B8C-83A1-F6EECF244321}">
                <p14:modId xmlns:p14="http://schemas.microsoft.com/office/powerpoint/2010/main" val="2697765923"/>
              </p:ext>
            </p:extLst>
          </p:nvPr>
        </p:nvGraphicFramePr>
        <p:xfrm>
          <a:off x="313750" y="1127375"/>
          <a:ext cx="8175000" cy="3901290"/>
        </p:xfrm>
        <a:graphic>
          <a:graphicData uri="http://schemas.openxmlformats.org/drawingml/2006/table">
            <a:tbl>
              <a:tblPr firstRow="1">
                <a:noFill/>
                <a:tableStyleId>{9A3B4858-74C4-49F8-AF1A-260A2858264C}</a:tableStyleId>
              </a:tblPr>
              <a:tblGrid>
                <a:gridCol w="1671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9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7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5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712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Year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Number of MLs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% of HS Population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Average Attendance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Graduation Rate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May 2024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239 /1957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12%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41 MLs and FELs</a:t>
                      </a: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22 On Track for D</a:t>
                      </a: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18 On Track for COA</a:t>
                      </a: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 Promise</a:t>
                      </a: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 At Risk for DropOut</a:t>
                      </a: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2022-2023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220/1993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10%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80/7%MLs/85%  HS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60.8% 4 Year</a:t>
                      </a: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85.4% 5 Year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2021-2022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100/1993 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8.5%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79.6%MLs/85%  HS 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87.5% 4 Year</a:t>
                      </a: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82.1% 5 Year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2020-2021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140/1885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7.5%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75.4%MLs/87.5% HS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/>
                        <a:t>64.3% 4 Year</a:t>
                      </a:r>
                      <a:endParaRPr dirty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/>
                        <a:t>88% 5 Year</a:t>
                      </a:r>
                      <a:endParaRPr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6"/>
          <p:cNvSpPr txBox="1">
            <a:spLocks noGrp="1"/>
          </p:cNvSpPr>
          <p:nvPr>
            <p:ph type="title"/>
          </p:nvPr>
        </p:nvSpPr>
        <p:spPr>
          <a:xfrm>
            <a:off x="851213" y="0"/>
            <a:ext cx="8059500" cy="714300"/>
          </a:xfrm>
          <a:prstGeom prst="rect">
            <a:avLst/>
          </a:prstGeom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MLs First Languages</a:t>
            </a:r>
            <a:endParaRPr/>
          </a:p>
        </p:txBody>
      </p:sp>
      <p:sp>
        <p:nvSpPr>
          <p:cNvPr id="154" name="Google Shape;154;p26"/>
          <p:cNvSpPr txBox="1">
            <a:spLocks noGrp="1"/>
          </p:cNvSpPr>
          <p:nvPr>
            <p:ph type="body" idx="1"/>
          </p:nvPr>
        </p:nvSpPr>
        <p:spPr>
          <a:xfrm>
            <a:off x="851175" y="888600"/>
            <a:ext cx="6684300" cy="4062900"/>
          </a:xfrm>
          <a:prstGeom prst="rect">
            <a:avLst/>
          </a:prstGeom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5" name="Google Shape;155;p26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3115" y="888600"/>
            <a:ext cx="6842259" cy="4254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7"/>
          <p:cNvSpPr txBox="1">
            <a:spLocks noGrp="1"/>
          </p:cNvSpPr>
          <p:nvPr>
            <p:ph type="title"/>
          </p:nvPr>
        </p:nvSpPr>
        <p:spPr>
          <a:xfrm>
            <a:off x="851213" y="0"/>
            <a:ext cx="8059500" cy="714300"/>
          </a:xfrm>
          <a:prstGeom prst="rect">
            <a:avLst/>
          </a:prstGeom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Multilingual Learners in HHS</a:t>
            </a:r>
            <a:endParaRPr/>
          </a:p>
        </p:txBody>
      </p:sp>
      <p:sp>
        <p:nvSpPr>
          <p:cNvPr id="161" name="Google Shape;161;p27"/>
          <p:cNvSpPr txBox="1">
            <a:spLocks noGrp="1"/>
          </p:cNvSpPr>
          <p:nvPr>
            <p:ph type="body" idx="1"/>
          </p:nvPr>
        </p:nvSpPr>
        <p:spPr>
          <a:xfrm>
            <a:off x="458200" y="888600"/>
            <a:ext cx="8284200" cy="4062900"/>
          </a:xfrm>
          <a:prstGeom prst="rect">
            <a:avLst/>
          </a:prstGeom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Early College</a:t>
            </a:r>
            <a:r>
              <a:rPr lang="en" sz="160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:  39 FEL and ML students enrolled this year  </a:t>
            </a:r>
            <a:endParaRPr sz="160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Visual, Performing, and Media Arts</a:t>
            </a:r>
            <a:endParaRPr sz="1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lang="en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MLs are well represented in all visual, performing, and media arts classes.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lang="en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MLs participate in the annual District Art Show. 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lang="en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This year, several MLs submitted artwork for the Boston Globe Scholastic Arts &amp; Writing Awards.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CVTE</a:t>
            </a:r>
            <a:r>
              <a:rPr lang="en" sz="160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:  30 MLs enrolled.</a:t>
            </a:r>
            <a:endParaRPr sz="160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ROTC: </a:t>
            </a:r>
            <a:r>
              <a:rPr lang="en" sz="160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30 MLs enrolled.  </a:t>
            </a:r>
            <a:endParaRPr sz="160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HHS Sports Teams:</a:t>
            </a:r>
            <a:r>
              <a:rPr lang="en" sz="160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 We have 68 Multilingual Learners on sports teams this year. </a:t>
            </a:r>
            <a:endParaRPr sz="160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New SLIFE Program Track:</a:t>
            </a:r>
            <a:r>
              <a:rPr lang="en" sz="160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 Students with Limited or Interrupted Schooling </a:t>
            </a:r>
            <a:endParaRPr sz="160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8"/>
          <p:cNvSpPr txBox="1">
            <a:spLocks noGrp="1"/>
          </p:cNvSpPr>
          <p:nvPr>
            <p:ph type="title"/>
          </p:nvPr>
        </p:nvSpPr>
        <p:spPr>
          <a:xfrm>
            <a:off x="851213" y="0"/>
            <a:ext cx="8059500" cy="714300"/>
          </a:xfrm>
          <a:prstGeom prst="rect">
            <a:avLst/>
          </a:prstGeom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</a:t>
            </a:r>
            <a:r>
              <a:rPr lang="en" sz="2577" dirty="0"/>
              <a:t>R.I.S.E. Program Goal</a:t>
            </a:r>
            <a:endParaRPr dirty="0"/>
          </a:p>
        </p:txBody>
      </p:sp>
      <p:sp>
        <p:nvSpPr>
          <p:cNvPr id="167" name="Google Shape;167;p28"/>
          <p:cNvSpPr txBox="1">
            <a:spLocks noGrp="1"/>
          </p:cNvSpPr>
          <p:nvPr>
            <p:ph type="body" idx="1"/>
          </p:nvPr>
        </p:nvSpPr>
        <p:spPr>
          <a:xfrm>
            <a:off x="466575" y="888600"/>
            <a:ext cx="8277300" cy="4062900"/>
          </a:xfrm>
          <a:prstGeom prst="rect">
            <a:avLst/>
          </a:prstGeom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main focus of program </a:t>
            </a:r>
            <a:r>
              <a:rPr lang="en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RISE </a:t>
            </a: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 to </a:t>
            </a:r>
            <a:r>
              <a:rPr lang="en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support </a:t>
            </a: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lang="en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guide</a:t>
            </a: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high school ML students in the different aspects that will ensure their successful integration into American society, education system, and workforce.</a:t>
            </a:r>
            <a:endParaRPr/>
          </a:p>
        </p:txBody>
      </p:sp>
      <p:pic>
        <p:nvPicPr>
          <p:cNvPr id="168" name="Google Shape;168;p28" descr="A group of students holding a flag in Haverhill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650" y="2720275"/>
            <a:ext cx="3034625" cy="177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8" descr="A group of students posing for a photo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76100" y="2494360"/>
            <a:ext cx="3034626" cy="1996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8" descr="A group of students posing for a photo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32088" y="2416702"/>
            <a:ext cx="2212948" cy="2004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HPS Theme">
  <a:themeElements>
    <a:clrScheme name="White">
      <a:dk1>
        <a:srgbClr val="4B3511"/>
      </a:dk1>
      <a:lt1>
        <a:srgbClr val="3A404B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868</Words>
  <Application>Microsoft Office PowerPoint</Application>
  <PresentationFormat>On-screen Show (16:9)</PresentationFormat>
  <Paragraphs>156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Helvetica Neue</vt:lpstr>
      <vt:lpstr>Noto Sans Symbols</vt:lpstr>
      <vt:lpstr>Arial</vt:lpstr>
      <vt:lpstr>Calibri</vt:lpstr>
      <vt:lpstr>HPS Theme</vt:lpstr>
      <vt:lpstr>Haverhill High School Respect-Inclusion-Service-Equity (An ML Multicultural &amp; Diversity Afterschool Program) Promoting Inclusivity and Empowerment for HS MLs</vt:lpstr>
      <vt:lpstr>HPS R.I.S.E. Team Members</vt:lpstr>
      <vt:lpstr>Agenda</vt:lpstr>
      <vt:lpstr> HPS/HHS Demographic Data</vt:lpstr>
      <vt:lpstr>ML numbers are on the rise!</vt:lpstr>
      <vt:lpstr>HPS/HHS Demographic Data</vt:lpstr>
      <vt:lpstr>MLs First Languages</vt:lpstr>
      <vt:lpstr>Multilingual Learners in HHS</vt:lpstr>
      <vt:lpstr> R.I.S.E. Program Goal</vt:lpstr>
      <vt:lpstr>R.I.S.E. Program Components </vt:lpstr>
      <vt:lpstr>Program Evaluation Measures</vt:lpstr>
      <vt:lpstr>SEL in R.I.S.E.</vt:lpstr>
      <vt:lpstr>SEL in R.I.S.E.</vt:lpstr>
      <vt:lpstr>Photos</vt:lpstr>
      <vt:lpstr>Students will show an increase in feelings of school connectedness</vt:lpstr>
      <vt:lpstr>Participants will volunteer for a minimum of 2 community service opportunities or events</vt:lpstr>
      <vt:lpstr>Participants will volunteer for a minimum of 2 community service opportunities or events</vt:lpstr>
      <vt:lpstr>Will demonstrate improved outcomes in attendance and academic performance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Haverhill High School Respect-Inclusion-Service-Equity (An ML Multicultural &amp; Diversity Afterschool Program) Promoting Inclusivity and Empowerment for HS MLs</dc:title>
  <dc:creator>DESE</dc:creator>
  <cp:lastModifiedBy>Zou, Dong (EOE)</cp:lastModifiedBy>
  <cp:revision>1</cp:revision>
  <dcterms:modified xsi:type="dcterms:W3CDTF">2024-05-09T14:34:22Z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tadate">
    <vt:lpwstr>May 9 2024 12:00AM</vt:lpwstr>
  </property>
</Properties>
</file>