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7"/>
  </p:notesMasterIdLst>
  <p:handoutMasterIdLst>
    <p:handoutMasterId r:id="rId38"/>
  </p:handoutMasterIdLst>
  <p:sldIdLst>
    <p:sldId id="292" r:id="rId5"/>
    <p:sldId id="370" r:id="rId6"/>
    <p:sldId id="1840" r:id="rId7"/>
    <p:sldId id="298" r:id="rId8"/>
    <p:sldId id="300" r:id="rId9"/>
    <p:sldId id="1850" r:id="rId10"/>
    <p:sldId id="1841" r:id="rId11"/>
    <p:sldId id="1851" r:id="rId12"/>
    <p:sldId id="1852" r:id="rId13"/>
    <p:sldId id="1853" r:id="rId14"/>
    <p:sldId id="281" r:id="rId15"/>
    <p:sldId id="276" r:id="rId16"/>
    <p:sldId id="1843" r:id="rId17"/>
    <p:sldId id="291" r:id="rId18"/>
    <p:sldId id="1844" r:id="rId19"/>
    <p:sldId id="1845" r:id="rId20"/>
    <p:sldId id="1846" r:id="rId21"/>
    <p:sldId id="1847" r:id="rId22"/>
    <p:sldId id="310" r:id="rId23"/>
    <p:sldId id="296" r:id="rId24"/>
    <p:sldId id="313" r:id="rId25"/>
    <p:sldId id="462" r:id="rId26"/>
    <p:sldId id="362" r:id="rId27"/>
    <p:sldId id="465" r:id="rId28"/>
    <p:sldId id="1842" r:id="rId29"/>
    <p:sldId id="468" r:id="rId30"/>
    <p:sldId id="1848" r:id="rId31"/>
    <p:sldId id="305" r:id="rId32"/>
    <p:sldId id="1849" r:id="rId33"/>
    <p:sldId id="470" r:id="rId34"/>
    <p:sldId id="289" r:id="rId35"/>
    <p:sldId id="369"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948B6"/>
    <a:srgbClr val="3647B6"/>
    <a:srgbClr val="8397E7"/>
    <a:srgbClr val="AFCBFD"/>
    <a:srgbClr val="93A9FF"/>
    <a:srgbClr val="86A9E2"/>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7649D1-A06B-4F45-9B69-697EAD113E9B}" v="75" dt="2024-05-07T17:19:25.261"/>
  </p1510:revLst>
</p1510:revInfo>
</file>

<file path=ppt/tableStyles.xml><?xml version="1.0" encoding="utf-8"?>
<a:tblStyleLst xmlns:a="http://schemas.openxmlformats.org/drawingml/2006/main" def="{5C22544A-7EE6-4342-B048-85BDC9FD1C3A}">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73" autoAdjust="0"/>
    <p:restoredTop sz="86388" autoAdjust="0"/>
  </p:normalViewPr>
  <p:slideViewPr>
    <p:cSldViewPr snapToGrid="0">
      <p:cViewPr varScale="1">
        <p:scale>
          <a:sx n="54" d="100"/>
          <a:sy n="54" d="100"/>
        </p:scale>
        <p:origin x="96" y="40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iffany Kesslar" userId="43c86a19-e06e-4fbc-9e9a-219a11a39c75" providerId="ADAL" clId="{577649D1-A06B-4F45-9B69-697EAD113E9B}"/>
    <pc:docChg chg="undo custSel addSld delSld modSld sldOrd">
      <pc:chgData name="Tiffany Kesslar" userId="43c86a19-e06e-4fbc-9e9a-219a11a39c75" providerId="ADAL" clId="{577649D1-A06B-4F45-9B69-697EAD113E9B}" dt="2024-05-07T17:52:11.458" v="5578" actId="114"/>
      <pc:docMkLst>
        <pc:docMk/>
      </pc:docMkLst>
      <pc:sldChg chg="addSp delSp modSp add mod chgLayout">
        <pc:chgData name="Tiffany Kesslar" userId="43c86a19-e06e-4fbc-9e9a-219a11a39c75" providerId="ADAL" clId="{577649D1-A06B-4F45-9B69-697EAD113E9B}" dt="2024-05-07T17:14:19.832" v="4956" actId="255"/>
        <pc:sldMkLst>
          <pc:docMk/>
          <pc:sldMk cId="379739352" sldId="276"/>
        </pc:sldMkLst>
        <pc:spChg chg="mod ord">
          <ac:chgData name="Tiffany Kesslar" userId="43c86a19-e06e-4fbc-9e9a-219a11a39c75" providerId="ADAL" clId="{577649D1-A06B-4F45-9B69-697EAD113E9B}" dt="2024-04-23T13:00:33.222" v="1486" actId="27636"/>
          <ac:spMkLst>
            <pc:docMk/>
            <pc:sldMk cId="379739352" sldId="276"/>
            <ac:spMk id="2" creationId="{00000000-0000-0000-0000-000000000000}"/>
          </ac:spMkLst>
        </pc:spChg>
        <pc:spChg chg="mod ord">
          <ac:chgData name="Tiffany Kesslar" userId="43c86a19-e06e-4fbc-9e9a-219a11a39c75" providerId="ADAL" clId="{577649D1-A06B-4F45-9B69-697EAD113E9B}" dt="2024-05-07T17:14:19.832" v="4956" actId="255"/>
          <ac:spMkLst>
            <pc:docMk/>
            <pc:sldMk cId="379739352" sldId="276"/>
            <ac:spMk id="3" creationId="{00000000-0000-0000-0000-000000000000}"/>
          </ac:spMkLst>
        </pc:spChg>
        <pc:spChg chg="add mod">
          <ac:chgData name="Tiffany Kesslar" userId="43c86a19-e06e-4fbc-9e9a-219a11a39c75" providerId="ADAL" clId="{577649D1-A06B-4F45-9B69-697EAD113E9B}" dt="2024-04-23T13:14:34.218" v="1858"/>
          <ac:spMkLst>
            <pc:docMk/>
            <pc:sldMk cId="379739352" sldId="276"/>
            <ac:spMk id="4" creationId="{98660ACB-1FC1-B3CA-9D4D-057D01069748}"/>
          </ac:spMkLst>
        </pc:spChg>
        <pc:spChg chg="del mod ord">
          <ac:chgData name="Tiffany Kesslar" userId="43c86a19-e06e-4fbc-9e9a-219a11a39c75" providerId="ADAL" clId="{577649D1-A06B-4F45-9B69-697EAD113E9B}" dt="2024-04-23T13:13:24.487" v="1840" actId="478"/>
          <ac:spMkLst>
            <pc:docMk/>
            <pc:sldMk cId="379739352" sldId="276"/>
            <ac:spMk id="5" creationId="{00000000-0000-0000-0000-000000000000}"/>
          </ac:spMkLst>
        </pc:spChg>
      </pc:sldChg>
      <pc:sldChg chg="addSp modSp add mod">
        <pc:chgData name="Tiffany Kesslar" userId="43c86a19-e06e-4fbc-9e9a-219a11a39c75" providerId="ADAL" clId="{577649D1-A06B-4F45-9B69-697EAD113E9B}" dt="2024-05-07T17:21:27.362" v="5421" actId="20577"/>
        <pc:sldMkLst>
          <pc:docMk/>
          <pc:sldMk cId="2163884864" sldId="281"/>
        </pc:sldMkLst>
        <pc:spChg chg="add mod">
          <ac:chgData name="Tiffany Kesslar" userId="43c86a19-e06e-4fbc-9e9a-219a11a39c75" providerId="ADAL" clId="{577649D1-A06B-4F45-9B69-697EAD113E9B}" dt="2024-04-23T13:14:33.043" v="1857"/>
          <ac:spMkLst>
            <pc:docMk/>
            <pc:sldMk cId="2163884864" sldId="281"/>
            <ac:spMk id="2" creationId="{12FD2623-F286-4C8F-8FB0-F7B427BAA5E7}"/>
          </ac:spMkLst>
        </pc:spChg>
        <pc:spChg chg="mod">
          <ac:chgData name="Tiffany Kesslar" userId="43c86a19-e06e-4fbc-9e9a-219a11a39c75" providerId="ADAL" clId="{577649D1-A06B-4F45-9B69-697EAD113E9B}" dt="2024-05-07T17:21:27.362" v="5421" actId="20577"/>
          <ac:spMkLst>
            <pc:docMk/>
            <pc:sldMk cId="2163884864" sldId="281"/>
            <ac:spMk id="4" creationId="{00000000-0000-0000-0000-000000000000}"/>
          </ac:spMkLst>
        </pc:spChg>
        <pc:picChg chg="mod">
          <ac:chgData name="Tiffany Kesslar" userId="43c86a19-e06e-4fbc-9e9a-219a11a39c75" providerId="ADAL" clId="{577649D1-A06B-4F45-9B69-697EAD113E9B}" dt="2024-04-23T12:37:22.616" v="642" actId="1076"/>
          <ac:picMkLst>
            <pc:docMk/>
            <pc:sldMk cId="2163884864" sldId="281"/>
            <ac:picMk id="3" creationId="{00000000-0000-0000-0000-000000000000}"/>
          </ac:picMkLst>
        </pc:picChg>
      </pc:sldChg>
      <pc:sldChg chg="del">
        <pc:chgData name="Tiffany Kesslar" userId="43c86a19-e06e-4fbc-9e9a-219a11a39c75" providerId="ADAL" clId="{577649D1-A06B-4F45-9B69-697EAD113E9B}" dt="2024-04-23T12:37:03.643" v="639" actId="2696"/>
        <pc:sldMkLst>
          <pc:docMk/>
          <pc:sldMk cId="529279411" sldId="289"/>
        </pc:sldMkLst>
      </pc:sldChg>
      <pc:sldChg chg="modSp mod">
        <pc:chgData name="Tiffany Kesslar" userId="43c86a19-e06e-4fbc-9e9a-219a11a39c75" providerId="ADAL" clId="{577649D1-A06B-4F45-9B69-697EAD113E9B}" dt="2024-04-23T13:12:51.370" v="1831" actId="6549"/>
        <pc:sldMkLst>
          <pc:docMk/>
          <pc:sldMk cId="2053932853" sldId="289"/>
        </pc:sldMkLst>
        <pc:spChg chg="mod">
          <ac:chgData name="Tiffany Kesslar" userId="43c86a19-e06e-4fbc-9e9a-219a11a39c75" providerId="ADAL" clId="{577649D1-A06B-4F45-9B69-697EAD113E9B}" dt="2024-04-23T13:12:51.370" v="1831" actId="6549"/>
          <ac:spMkLst>
            <pc:docMk/>
            <pc:sldMk cId="2053932853" sldId="289"/>
            <ac:spMk id="2" creationId="{5358CF48-14C7-8C39-8FD5-093C6568FD76}"/>
          </ac:spMkLst>
        </pc:spChg>
        <pc:spChg chg="mod">
          <ac:chgData name="Tiffany Kesslar" userId="43c86a19-e06e-4fbc-9e9a-219a11a39c75" providerId="ADAL" clId="{577649D1-A06B-4F45-9B69-697EAD113E9B}" dt="2024-04-23T13:12:41.417" v="1830" actId="403"/>
          <ac:spMkLst>
            <pc:docMk/>
            <pc:sldMk cId="2053932853" sldId="289"/>
            <ac:spMk id="24" creationId="{AD2C8D04-263D-9589-1CFF-A5968D7C33D7}"/>
          </ac:spMkLst>
        </pc:spChg>
      </pc:sldChg>
      <pc:sldChg chg="addSp delSp modSp add mod">
        <pc:chgData name="Tiffany Kesslar" userId="43c86a19-e06e-4fbc-9e9a-219a11a39c75" providerId="ADAL" clId="{577649D1-A06B-4F45-9B69-697EAD113E9B}" dt="2024-05-07T16:59:39.256" v="3995" actId="113"/>
        <pc:sldMkLst>
          <pc:docMk/>
          <pc:sldMk cId="985488117" sldId="291"/>
        </pc:sldMkLst>
        <pc:spChg chg="mod">
          <ac:chgData name="Tiffany Kesslar" userId="43c86a19-e06e-4fbc-9e9a-219a11a39c75" providerId="ADAL" clId="{577649D1-A06B-4F45-9B69-697EAD113E9B}" dt="2024-04-23T13:11:45.004" v="1825" actId="20577"/>
          <ac:spMkLst>
            <pc:docMk/>
            <pc:sldMk cId="985488117" sldId="291"/>
            <ac:spMk id="2" creationId="{00000000-0000-0000-0000-000000000000}"/>
          </ac:spMkLst>
        </pc:spChg>
        <pc:spChg chg="mod">
          <ac:chgData name="Tiffany Kesslar" userId="43c86a19-e06e-4fbc-9e9a-219a11a39c75" providerId="ADAL" clId="{577649D1-A06B-4F45-9B69-697EAD113E9B}" dt="2024-05-07T16:59:39.256" v="3995" actId="113"/>
          <ac:spMkLst>
            <pc:docMk/>
            <pc:sldMk cId="985488117" sldId="291"/>
            <ac:spMk id="3" creationId="{00000000-0000-0000-0000-000000000000}"/>
          </ac:spMkLst>
        </pc:spChg>
        <pc:spChg chg="del mod">
          <ac:chgData name="Tiffany Kesslar" userId="43c86a19-e06e-4fbc-9e9a-219a11a39c75" providerId="ADAL" clId="{577649D1-A06B-4F45-9B69-697EAD113E9B}" dt="2024-04-23T13:13:21.372" v="1839" actId="478"/>
          <ac:spMkLst>
            <pc:docMk/>
            <pc:sldMk cId="985488117" sldId="291"/>
            <ac:spMk id="4" creationId="{00000000-0000-0000-0000-000000000000}"/>
          </ac:spMkLst>
        </pc:spChg>
        <pc:spChg chg="add mod">
          <ac:chgData name="Tiffany Kesslar" userId="43c86a19-e06e-4fbc-9e9a-219a11a39c75" providerId="ADAL" clId="{577649D1-A06B-4F45-9B69-697EAD113E9B}" dt="2024-04-23T13:14:35.851" v="1860"/>
          <ac:spMkLst>
            <pc:docMk/>
            <pc:sldMk cId="985488117" sldId="291"/>
            <ac:spMk id="5" creationId="{1C3FE641-B8BA-F9EF-DB59-C6039A39C7F8}"/>
          </ac:spMkLst>
        </pc:spChg>
      </pc:sldChg>
      <pc:sldChg chg="modSp mod">
        <pc:chgData name="Tiffany Kesslar" userId="43c86a19-e06e-4fbc-9e9a-219a11a39c75" providerId="ADAL" clId="{577649D1-A06B-4F45-9B69-697EAD113E9B}" dt="2024-05-07T13:43:14.692" v="3475" actId="27636"/>
        <pc:sldMkLst>
          <pc:docMk/>
          <pc:sldMk cId="3898447929" sldId="292"/>
        </pc:sldMkLst>
        <pc:spChg chg="mod">
          <ac:chgData name="Tiffany Kesslar" userId="43c86a19-e06e-4fbc-9e9a-219a11a39c75" providerId="ADAL" clId="{577649D1-A06B-4F45-9B69-697EAD113E9B}" dt="2024-05-07T13:43:14.692" v="3475" actId="27636"/>
          <ac:spMkLst>
            <pc:docMk/>
            <pc:sldMk cId="3898447929" sldId="292"/>
            <ac:spMk id="7" creationId="{93A3B864-5E85-99D2-93E5-5CA1F4F35DC7}"/>
          </ac:spMkLst>
        </pc:spChg>
        <pc:spChg chg="mod">
          <ac:chgData name="Tiffany Kesslar" userId="43c86a19-e06e-4fbc-9e9a-219a11a39c75" providerId="ADAL" clId="{577649D1-A06B-4F45-9B69-697EAD113E9B}" dt="2024-04-23T13:15:27.045" v="1900" actId="207"/>
          <ac:spMkLst>
            <pc:docMk/>
            <pc:sldMk cId="3898447929" sldId="292"/>
            <ac:spMk id="9" creationId="{485E0237-B9A1-0B58-E0AA-05EF84817EB4}"/>
          </ac:spMkLst>
        </pc:spChg>
      </pc:sldChg>
      <pc:sldChg chg="addSp delSp modSp mod ord chgLayout">
        <pc:chgData name="Tiffany Kesslar" userId="43c86a19-e06e-4fbc-9e9a-219a11a39c75" providerId="ADAL" clId="{577649D1-A06B-4F45-9B69-697EAD113E9B}" dt="2024-05-07T17:17:35.030" v="5195" actId="20577"/>
        <pc:sldMkLst>
          <pc:docMk/>
          <pc:sldMk cId="2955801372" sldId="296"/>
        </pc:sldMkLst>
        <pc:spChg chg="add mod">
          <ac:chgData name="Tiffany Kesslar" userId="43c86a19-e06e-4fbc-9e9a-219a11a39c75" providerId="ADAL" clId="{577649D1-A06B-4F45-9B69-697EAD113E9B}" dt="2024-04-23T13:14:37.447" v="1862"/>
          <ac:spMkLst>
            <pc:docMk/>
            <pc:sldMk cId="2955801372" sldId="296"/>
            <ac:spMk id="2" creationId="{398BF748-9789-1E0E-11E9-F61B10961355}"/>
          </ac:spMkLst>
        </pc:spChg>
        <pc:spChg chg="mod ord">
          <ac:chgData name="Tiffany Kesslar" userId="43c86a19-e06e-4fbc-9e9a-219a11a39c75" providerId="ADAL" clId="{577649D1-A06B-4F45-9B69-697EAD113E9B}" dt="2024-05-07T17:17:35.030" v="5195" actId="20577"/>
          <ac:spMkLst>
            <pc:docMk/>
            <pc:sldMk cId="2955801372" sldId="296"/>
            <ac:spMk id="48130" creationId="{00000000-0000-0000-0000-000000000000}"/>
          </ac:spMkLst>
        </pc:spChg>
        <pc:spChg chg="mod ord">
          <ac:chgData name="Tiffany Kesslar" userId="43c86a19-e06e-4fbc-9e9a-219a11a39c75" providerId="ADAL" clId="{577649D1-A06B-4F45-9B69-697EAD113E9B}" dt="2024-05-07T17:17:12.240" v="5170" actId="20577"/>
          <ac:spMkLst>
            <pc:docMk/>
            <pc:sldMk cId="2955801372" sldId="296"/>
            <ac:spMk id="48131" creationId="{00000000-0000-0000-0000-000000000000}"/>
          </ac:spMkLst>
        </pc:spChg>
        <pc:spChg chg="del mod ord">
          <ac:chgData name="Tiffany Kesslar" userId="43c86a19-e06e-4fbc-9e9a-219a11a39c75" providerId="ADAL" clId="{577649D1-A06B-4F45-9B69-697EAD113E9B}" dt="2024-04-23T13:13:17.180" v="1838" actId="478"/>
          <ac:spMkLst>
            <pc:docMk/>
            <pc:sldMk cId="2955801372" sldId="296"/>
            <ac:spMk id="48132" creationId="{00000000-0000-0000-0000-000000000000}"/>
          </ac:spMkLst>
        </pc:spChg>
      </pc:sldChg>
      <pc:sldChg chg="modSp del mod ord chgLayout">
        <pc:chgData name="Tiffany Kesslar" userId="43c86a19-e06e-4fbc-9e9a-219a11a39c75" providerId="ADAL" clId="{577649D1-A06B-4F45-9B69-697EAD113E9B}" dt="2024-04-23T12:37:47.227" v="644" actId="47"/>
        <pc:sldMkLst>
          <pc:docMk/>
          <pc:sldMk cId="331770573" sldId="297"/>
        </pc:sldMkLst>
        <pc:spChg chg="mod ord">
          <ac:chgData name="Tiffany Kesslar" userId="43c86a19-e06e-4fbc-9e9a-219a11a39c75" providerId="ADAL" clId="{577649D1-A06B-4F45-9B69-697EAD113E9B}" dt="2024-04-23T12:36:16.315" v="623" actId="700"/>
          <ac:spMkLst>
            <pc:docMk/>
            <pc:sldMk cId="331770573" sldId="297"/>
            <ac:spMk id="49154" creationId="{00000000-0000-0000-0000-000000000000}"/>
          </ac:spMkLst>
        </pc:spChg>
        <pc:spChg chg="mod ord">
          <ac:chgData name="Tiffany Kesslar" userId="43c86a19-e06e-4fbc-9e9a-219a11a39c75" providerId="ADAL" clId="{577649D1-A06B-4F45-9B69-697EAD113E9B}" dt="2024-04-23T12:36:16.315" v="623" actId="700"/>
          <ac:spMkLst>
            <pc:docMk/>
            <pc:sldMk cId="331770573" sldId="297"/>
            <ac:spMk id="49155" creationId="{00000000-0000-0000-0000-000000000000}"/>
          </ac:spMkLst>
        </pc:spChg>
        <pc:spChg chg="mod ord">
          <ac:chgData name="Tiffany Kesslar" userId="43c86a19-e06e-4fbc-9e9a-219a11a39c75" providerId="ADAL" clId="{577649D1-A06B-4F45-9B69-697EAD113E9B}" dt="2024-04-23T12:36:16.315" v="623" actId="700"/>
          <ac:spMkLst>
            <pc:docMk/>
            <pc:sldMk cId="331770573" sldId="297"/>
            <ac:spMk id="49157" creationId="{00000000-0000-0000-0000-000000000000}"/>
          </ac:spMkLst>
        </pc:spChg>
      </pc:sldChg>
      <pc:sldChg chg="addSp delSp modSp mod ord">
        <pc:chgData name="Tiffany Kesslar" userId="43c86a19-e06e-4fbc-9e9a-219a11a39c75" providerId="ADAL" clId="{577649D1-A06B-4F45-9B69-697EAD113E9B}" dt="2024-05-07T17:45:49.940" v="5428"/>
        <pc:sldMkLst>
          <pc:docMk/>
          <pc:sldMk cId="1433841077" sldId="298"/>
        </pc:sldMkLst>
        <pc:spChg chg="del">
          <ac:chgData name="Tiffany Kesslar" userId="43c86a19-e06e-4fbc-9e9a-219a11a39c75" providerId="ADAL" clId="{577649D1-A06B-4F45-9B69-697EAD113E9B}" dt="2024-04-23T12:26:11.865" v="471" actId="478"/>
          <ac:spMkLst>
            <pc:docMk/>
            <pc:sldMk cId="1433841077" sldId="298"/>
            <ac:spMk id="2" creationId="{1589FA3E-E36C-B7F1-0FF4-7436D2AEFBA9}"/>
          </ac:spMkLst>
        </pc:spChg>
        <pc:spChg chg="mod">
          <ac:chgData name="Tiffany Kesslar" userId="43c86a19-e06e-4fbc-9e9a-219a11a39c75" providerId="ADAL" clId="{577649D1-A06B-4F45-9B69-697EAD113E9B}" dt="2024-05-07T17:45:49.940" v="5428"/>
          <ac:spMkLst>
            <pc:docMk/>
            <pc:sldMk cId="1433841077" sldId="298"/>
            <ac:spMk id="3" creationId="{00000000-0000-0000-0000-000000000000}"/>
          </ac:spMkLst>
        </pc:spChg>
        <pc:spChg chg="del">
          <ac:chgData name="Tiffany Kesslar" userId="43c86a19-e06e-4fbc-9e9a-219a11a39c75" providerId="ADAL" clId="{577649D1-A06B-4F45-9B69-697EAD113E9B}" dt="2024-04-23T13:13:40.626" v="1843" actId="478"/>
          <ac:spMkLst>
            <pc:docMk/>
            <pc:sldMk cId="1433841077" sldId="298"/>
            <ac:spMk id="4" creationId="{A3838F2C-EF33-DC73-F7DF-BE29B3C06E9C}"/>
          </ac:spMkLst>
        </pc:spChg>
        <pc:spChg chg="add mod">
          <ac:chgData name="Tiffany Kesslar" userId="43c86a19-e06e-4fbc-9e9a-219a11a39c75" providerId="ADAL" clId="{577649D1-A06B-4F45-9B69-697EAD113E9B}" dt="2024-04-23T13:14:23.909" v="1853" actId="1076"/>
          <ac:spMkLst>
            <pc:docMk/>
            <pc:sldMk cId="1433841077" sldId="298"/>
            <ac:spMk id="5" creationId="{C87667A8-32A0-6ED2-B7C7-AB559767E410}"/>
          </ac:spMkLst>
        </pc:spChg>
        <pc:spChg chg="mod">
          <ac:chgData name="Tiffany Kesslar" userId="43c86a19-e06e-4fbc-9e9a-219a11a39c75" providerId="ADAL" clId="{577649D1-A06B-4F45-9B69-697EAD113E9B}" dt="2024-05-07T17:13:57.947" v="4954" actId="20577"/>
          <ac:spMkLst>
            <pc:docMk/>
            <pc:sldMk cId="1433841077" sldId="298"/>
            <ac:spMk id="30722" creationId="{00000000-0000-0000-0000-000000000000}"/>
          </ac:spMkLst>
        </pc:spChg>
      </pc:sldChg>
      <pc:sldChg chg="addSp delSp modSp del mod ord chgLayout">
        <pc:chgData name="Tiffany Kesslar" userId="43c86a19-e06e-4fbc-9e9a-219a11a39c75" providerId="ADAL" clId="{577649D1-A06B-4F45-9B69-697EAD113E9B}" dt="2024-05-07T17:06:20.196" v="4420" actId="47"/>
        <pc:sldMkLst>
          <pc:docMk/>
          <pc:sldMk cId="2479836043" sldId="299"/>
        </pc:sldMkLst>
        <pc:spChg chg="add mod">
          <ac:chgData name="Tiffany Kesslar" userId="43c86a19-e06e-4fbc-9e9a-219a11a39c75" providerId="ADAL" clId="{577649D1-A06B-4F45-9B69-697EAD113E9B}" dt="2024-04-23T13:14:43.314" v="1869"/>
          <ac:spMkLst>
            <pc:docMk/>
            <pc:sldMk cId="2479836043" sldId="299"/>
            <ac:spMk id="2" creationId="{4B274DF9-4B0A-A363-B1F7-1EF1C7497E3C}"/>
          </ac:spMkLst>
        </pc:spChg>
        <pc:spChg chg="mod ord">
          <ac:chgData name="Tiffany Kesslar" userId="43c86a19-e06e-4fbc-9e9a-219a11a39c75" providerId="ADAL" clId="{577649D1-A06B-4F45-9B69-697EAD113E9B}" dt="2024-04-23T13:01:12.499" v="1505" actId="403"/>
          <ac:spMkLst>
            <pc:docMk/>
            <pc:sldMk cId="2479836043" sldId="299"/>
            <ac:spMk id="51202" creationId="{00000000-0000-0000-0000-000000000000}"/>
          </ac:spMkLst>
        </pc:spChg>
        <pc:spChg chg="del mod ord">
          <ac:chgData name="Tiffany Kesslar" userId="43c86a19-e06e-4fbc-9e9a-219a11a39c75" providerId="ADAL" clId="{577649D1-A06B-4F45-9B69-697EAD113E9B}" dt="2024-04-23T13:13:55.263" v="1846" actId="478"/>
          <ac:spMkLst>
            <pc:docMk/>
            <pc:sldMk cId="2479836043" sldId="299"/>
            <ac:spMk id="51204" creationId="{00000000-0000-0000-0000-000000000000}"/>
          </ac:spMkLst>
        </pc:spChg>
        <pc:picChg chg="mod ord">
          <ac:chgData name="Tiffany Kesslar" userId="43c86a19-e06e-4fbc-9e9a-219a11a39c75" providerId="ADAL" clId="{577649D1-A06B-4F45-9B69-697EAD113E9B}" dt="2024-04-23T12:46:39.455" v="1112" actId="1076"/>
          <ac:picMkLst>
            <pc:docMk/>
            <pc:sldMk cId="2479836043" sldId="299"/>
            <ac:picMk id="51203" creationId="{00000000-0000-0000-0000-000000000000}"/>
          </ac:picMkLst>
        </pc:picChg>
      </pc:sldChg>
      <pc:sldChg chg="delSp modSp mod ord">
        <pc:chgData name="Tiffany Kesslar" userId="43c86a19-e06e-4fbc-9e9a-219a11a39c75" providerId="ADAL" clId="{577649D1-A06B-4F45-9B69-697EAD113E9B}" dt="2024-05-07T17:13:58.397" v="4955" actId="20578"/>
        <pc:sldMkLst>
          <pc:docMk/>
          <pc:sldMk cId="2949606896" sldId="300"/>
        </pc:sldMkLst>
        <pc:spChg chg="del">
          <ac:chgData name="Tiffany Kesslar" userId="43c86a19-e06e-4fbc-9e9a-219a11a39c75" providerId="ADAL" clId="{577649D1-A06B-4F45-9B69-697EAD113E9B}" dt="2024-04-23T12:26:12.915" v="472" actId="478"/>
          <ac:spMkLst>
            <pc:docMk/>
            <pc:sldMk cId="2949606896" sldId="300"/>
            <ac:spMk id="2" creationId="{1C772573-52F6-92A1-6E4C-794D9AB0F8C5}"/>
          </ac:spMkLst>
        </pc:spChg>
        <pc:spChg chg="mod">
          <ac:chgData name="Tiffany Kesslar" userId="43c86a19-e06e-4fbc-9e9a-219a11a39c75" providerId="ADAL" clId="{577649D1-A06B-4F45-9B69-697EAD113E9B}" dt="2024-05-07T16:35:27.109" v="3760" actId="6549"/>
          <ac:spMkLst>
            <pc:docMk/>
            <pc:sldMk cId="2949606896" sldId="300"/>
            <ac:spMk id="3" creationId="{00000000-0000-0000-0000-000000000000}"/>
          </ac:spMkLst>
        </pc:spChg>
        <pc:spChg chg="mod">
          <ac:chgData name="Tiffany Kesslar" userId="43c86a19-e06e-4fbc-9e9a-219a11a39c75" providerId="ADAL" clId="{577649D1-A06B-4F45-9B69-697EAD113E9B}" dt="2024-04-23T13:14:16.914" v="1851" actId="1076"/>
          <ac:spMkLst>
            <pc:docMk/>
            <pc:sldMk cId="2949606896" sldId="300"/>
            <ac:spMk id="4" creationId="{B48E544E-227F-B8F6-7E14-4A6068A6284C}"/>
          </ac:spMkLst>
        </pc:spChg>
        <pc:spChg chg="mod">
          <ac:chgData name="Tiffany Kesslar" userId="43c86a19-e06e-4fbc-9e9a-219a11a39c75" providerId="ADAL" clId="{577649D1-A06B-4F45-9B69-697EAD113E9B}" dt="2024-05-07T16:34:52.935" v="3752" actId="27636"/>
          <ac:spMkLst>
            <pc:docMk/>
            <pc:sldMk cId="2949606896" sldId="300"/>
            <ac:spMk id="32770" creationId="{00000000-0000-0000-0000-000000000000}"/>
          </ac:spMkLst>
        </pc:spChg>
      </pc:sldChg>
      <pc:sldChg chg="del">
        <pc:chgData name="Tiffany Kesslar" userId="43c86a19-e06e-4fbc-9e9a-219a11a39c75" providerId="ADAL" clId="{577649D1-A06B-4F45-9B69-697EAD113E9B}" dt="2024-05-07T16:31:58.294" v="3701" actId="47"/>
        <pc:sldMkLst>
          <pc:docMk/>
          <pc:sldMk cId="2142055130" sldId="301"/>
        </pc:sldMkLst>
      </pc:sldChg>
      <pc:sldChg chg="addSp delSp modSp add mod">
        <pc:chgData name="Tiffany Kesslar" userId="43c86a19-e06e-4fbc-9e9a-219a11a39c75" providerId="ADAL" clId="{577649D1-A06B-4F45-9B69-697EAD113E9B}" dt="2024-05-07T17:12:02.373" v="4901" actId="20577"/>
        <pc:sldMkLst>
          <pc:docMk/>
          <pc:sldMk cId="1843897212" sldId="305"/>
        </pc:sldMkLst>
        <pc:spChg chg="add mod">
          <ac:chgData name="Tiffany Kesslar" userId="43c86a19-e06e-4fbc-9e9a-219a11a39c75" providerId="ADAL" clId="{577649D1-A06B-4F45-9B69-697EAD113E9B}" dt="2024-04-26T16:04:19.123" v="3399"/>
          <ac:spMkLst>
            <pc:docMk/>
            <pc:sldMk cId="1843897212" sldId="305"/>
            <ac:spMk id="2" creationId="{7AF8D5B6-BD64-6259-5DF2-920582AA1422}"/>
          </ac:spMkLst>
        </pc:spChg>
        <pc:spChg chg="del">
          <ac:chgData name="Tiffany Kesslar" userId="43c86a19-e06e-4fbc-9e9a-219a11a39c75" providerId="ADAL" clId="{577649D1-A06B-4F45-9B69-697EAD113E9B}" dt="2024-04-26T16:04:17.838" v="3398" actId="478"/>
          <ac:spMkLst>
            <pc:docMk/>
            <pc:sldMk cId="1843897212" sldId="305"/>
            <ac:spMk id="6" creationId="{00000000-0000-0000-0000-000000000000}"/>
          </ac:spMkLst>
        </pc:spChg>
        <pc:spChg chg="del">
          <ac:chgData name="Tiffany Kesslar" userId="43c86a19-e06e-4fbc-9e9a-219a11a39c75" providerId="ADAL" clId="{577649D1-A06B-4F45-9B69-697EAD113E9B}" dt="2024-04-26T16:04:12.271" v="3397" actId="478"/>
          <ac:spMkLst>
            <pc:docMk/>
            <pc:sldMk cId="1843897212" sldId="305"/>
            <ac:spMk id="7" creationId="{00000000-0000-0000-0000-000000000000}"/>
          </ac:spMkLst>
        </pc:spChg>
        <pc:spChg chg="mod">
          <ac:chgData name="Tiffany Kesslar" userId="43c86a19-e06e-4fbc-9e9a-219a11a39c75" providerId="ADAL" clId="{577649D1-A06B-4F45-9B69-697EAD113E9B}" dt="2024-05-07T17:12:02.373" v="4901" actId="20577"/>
          <ac:spMkLst>
            <pc:docMk/>
            <pc:sldMk cId="1843897212" sldId="305"/>
            <ac:spMk id="41988" creationId="{00000000-0000-0000-0000-000000000000}"/>
          </ac:spMkLst>
        </pc:spChg>
        <pc:spChg chg="mod">
          <ac:chgData name="Tiffany Kesslar" userId="43c86a19-e06e-4fbc-9e9a-219a11a39c75" providerId="ADAL" clId="{577649D1-A06B-4F45-9B69-697EAD113E9B}" dt="2024-04-26T16:01:54.480" v="3315"/>
          <ac:spMkLst>
            <pc:docMk/>
            <pc:sldMk cId="1843897212" sldId="305"/>
            <ac:spMk id="44035" creationId="{00000000-0000-0000-0000-000000000000}"/>
          </ac:spMkLst>
        </pc:spChg>
      </pc:sldChg>
      <pc:sldChg chg="add del">
        <pc:chgData name="Tiffany Kesslar" userId="43c86a19-e06e-4fbc-9e9a-219a11a39c75" providerId="ADAL" clId="{577649D1-A06B-4F45-9B69-697EAD113E9B}" dt="2024-04-26T16:04:00.638" v="3394" actId="47"/>
        <pc:sldMkLst>
          <pc:docMk/>
          <pc:sldMk cId="3627765709" sldId="306"/>
        </pc:sldMkLst>
      </pc:sldChg>
      <pc:sldChg chg="addSp delSp modSp mod ord chgLayout">
        <pc:chgData name="Tiffany Kesslar" userId="43c86a19-e06e-4fbc-9e9a-219a11a39c75" providerId="ADAL" clId="{577649D1-A06B-4F45-9B69-697EAD113E9B}" dt="2024-05-07T17:13:10.457" v="4949" actId="20577"/>
        <pc:sldMkLst>
          <pc:docMk/>
          <pc:sldMk cId="3033558364" sldId="310"/>
        </pc:sldMkLst>
        <pc:spChg chg="mod ord">
          <ac:chgData name="Tiffany Kesslar" userId="43c86a19-e06e-4fbc-9e9a-219a11a39c75" providerId="ADAL" clId="{577649D1-A06B-4F45-9B69-697EAD113E9B}" dt="2024-05-07T17:13:10.457" v="4949" actId="20577"/>
          <ac:spMkLst>
            <pc:docMk/>
            <pc:sldMk cId="3033558364" sldId="310"/>
            <ac:spMk id="2" creationId="{6F4B7AE7-7D64-4F6D-8346-0FD51EB9BACE}"/>
          </ac:spMkLst>
        </pc:spChg>
        <pc:spChg chg="del mod ord">
          <ac:chgData name="Tiffany Kesslar" userId="43c86a19-e06e-4fbc-9e9a-219a11a39c75" providerId="ADAL" clId="{577649D1-A06B-4F45-9B69-697EAD113E9B}" dt="2024-04-23T13:13:15.453" v="1837" actId="478"/>
          <ac:spMkLst>
            <pc:docMk/>
            <pc:sldMk cId="3033558364" sldId="310"/>
            <ac:spMk id="3" creationId="{7442B410-2565-4679-AC2B-81F47D8F7F8B}"/>
          </ac:spMkLst>
        </pc:spChg>
        <pc:spChg chg="del">
          <ac:chgData name="Tiffany Kesslar" userId="43c86a19-e06e-4fbc-9e9a-219a11a39c75" providerId="ADAL" clId="{577649D1-A06B-4F45-9B69-697EAD113E9B}" dt="2024-04-23T12:35:59.950" v="616" actId="700"/>
          <ac:spMkLst>
            <pc:docMk/>
            <pc:sldMk cId="3033558364" sldId="310"/>
            <ac:spMk id="4" creationId="{37C770D4-9418-4E16-A91B-2BB22C3BC375}"/>
          </ac:spMkLst>
        </pc:spChg>
        <pc:spChg chg="add del mod ord">
          <ac:chgData name="Tiffany Kesslar" userId="43c86a19-e06e-4fbc-9e9a-219a11a39c75" providerId="ADAL" clId="{577649D1-A06B-4F45-9B69-697EAD113E9B}" dt="2024-04-23T12:59:47.076" v="1466" actId="478"/>
          <ac:spMkLst>
            <pc:docMk/>
            <pc:sldMk cId="3033558364" sldId="310"/>
            <ac:spMk id="5" creationId="{D744CCC0-EE6B-E959-7AC2-C5348C5F5D60}"/>
          </ac:spMkLst>
        </pc:spChg>
        <pc:spChg chg="add mod">
          <ac:chgData name="Tiffany Kesslar" userId="43c86a19-e06e-4fbc-9e9a-219a11a39c75" providerId="ADAL" clId="{577649D1-A06B-4F45-9B69-697EAD113E9B}" dt="2024-04-23T13:14:36.606" v="1861"/>
          <ac:spMkLst>
            <pc:docMk/>
            <pc:sldMk cId="3033558364" sldId="310"/>
            <ac:spMk id="6" creationId="{3B105273-AA8F-54A2-5601-873769DB5836}"/>
          </ac:spMkLst>
        </pc:spChg>
        <pc:picChg chg="add mod">
          <ac:chgData name="Tiffany Kesslar" userId="43c86a19-e06e-4fbc-9e9a-219a11a39c75" providerId="ADAL" clId="{577649D1-A06B-4F45-9B69-697EAD113E9B}" dt="2024-05-07T17:12:55.572" v="4945" actId="14100"/>
          <ac:picMkLst>
            <pc:docMk/>
            <pc:sldMk cId="3033558364" sldId="310"/>
            <ac:picMk id="1026" creationId="{0887FA4C-34BC-F42C-4B29-4952517E2AAE}"/>
          </ac:picMkLst>
        </pc:picChg>
      </pc:sldChg>
      <pc:sldChg chg="addSp delSp modSp mod ord modClrScheme chgLayout">
        <pc:chgData name="Tiffany Kesslar" userId="43c86a19-e06e-4fbc-9e9a-219a11a39c75" providerId="ADAL" clId="{577649D1-A06B-4F45-9B69-697EAD113E9B}" dt="2024-05-07T17:02:20.825" v="4066" actId="313"/>
        <pc:sldMkLst>
          <pc:docMk/>
          <pc:sldMk cId="611145312" sldId="313"/>
        </pc:sldMkLst>
        <pc:spChg chg="mod ord">
          <ac:chgData name="Tiffany Kesslar" userId="43c86a19-e06e-4fbc-9e9a-219a11a39c75" providerId="ADAL" clId="{577649D1-A06B-4F45-9B69-697EAD113E9B}" dt="2024-04-23T13:49:54.141" v="2905" actId="6549"/>
          <ac:spMkLst>
            <pc:docMk/>
            <pc:sldMk cId="611145312" sldId="313"/>
            <ac:spMk id="2" creationId="{5CE08830-789A-4F6E-B6C2-2F4D064222C4}"/>
          </ac:spMkLst>
        </pc:spChg>
        <pc:spChg chg="mod">
          <ac:chgData name="Tiffany Kesslar" userId="43c86a19-e06e-4fbc-9e9a-219a11a39c75" providerId="ADAL" clId="{577649D1-A06B-4F45-9B69-697EAD113E9B}" dt="2024-05-07T17:02:20.825" v="4066" actId="313"/>
          <ac:spMkLst>
            <pc:docMk/>
            <pc:sldMk cId="611145312" sldId="313"/>
            <ac:spMk id="3" creationId="{1EB7394E-4A5D-444C-865F-10AA35A4AA2C}"/>
          </ac:spMkLst>
        </pc:spChg>
        <pc:spChg chg="del mod ord">
          <ac:chgData name="Tiffany Kesslar" userId="43c86a19-e06e-4fbc-9e9a-219a11a39c75" providerId="ADAL" clId="{577649D1-A06B-4F45-9B69-697EAD113E9B}" dt="2024-04-23T13:13:11.463" v="1836" actId="478"/>
          <ac:spMkLst>
            <pc:docMk/>
            <pc:sldMk cId="611145312" sldId="313"/>
            <ac:spMk id="5" creationId="{1E114D6C-06AC-4CF0-8E74-3F3F8EBC02DA}"/>
          </ac:spMkLst>
        </pc:spChg>
        <pc:spChg chg="add del mod ord">
          <ac:chgData name="Tiffany Kesslar" userId="43c86a19-e06e-4fbc-9e9a-219a11a39c75" providerId="ADAL" clId="{577649D1-A06B-4F45-9B69-697EAD113E9B}" dt="2024-04-23T12:38:03.716" v="646" actId="478"/>
          <ac:spMkLst>
            <pc:docMk/>
            <pc:sldMk cId="611145312" sldId="313"/>
            <ac:spMk id="6" creationId="{4AA1B737-ADFE-768C-5840-11AC328466A4}"/>
          </ac:spMkLst>
        </pc:spChg>
        <pc:spChg chg="add mod">
          <ac:chgData name="Tiffany Kesslar" userId="43c86a19-e06e-4fbc-9e9a-219a11a39c75" providerId="ADAL" clId="{577649D1-A06B-4F45-9B69-697EAD113E9B}" dt="2024-04-23T13:14:38.204" v="1863"/>
          <ac:spMkLst>
            <pc:docMk/>
            <pc:sldMk cId="611145312" sldId="313"/>
            <ac:spMk id="7" creationId="{6B6B1DBD-BAD2-6969-1DFB-6EF14C41C108}"/>
          </ac:spMkLst>
        </pc:spChg>
        <pc:picChg chg="mod">
          <ac:chgData name="Tiffany Kesslar" userId="43c86a19-e06e-4fbc-9e9a-219a11a39c75" providerId="ADAL" clId="{577649D1-A06B-4F45-9B69-697EAD113E9B}" dt="2024-05-07T17:01:56.935" v="4025" actId="1076"/>
          <ac:picMkLst>
            <pc:docMk/>
            <pc:sldMk cId="611145312" sldId="313"/>
            <ac:picMk id="4" creationId="{80EA6311-CE4D-4A1B-B8B2-389CCEC90571}"/>
          </ac:picMkLst>
        </pc:picChg>
      </pc:sldChg>
      <pc:sldChg chg="addSp modSp del mod ord modClrScheme chgLayout">
        <pc:chgData name="Tiffany Kesslar" userId="43c86a19-e06e-4fbc-9e9a-219a11a39c75" providerId="ADAL" clId="{577649D1-A06B-4F45-9B69-697EAD113E9B}" dt="2024-04-23T12:38:56.234" v="707" actId="47"/>
        <pc:sldMkLst>
          <pc:docMk/>
          <pc:sldMk cId="3950569303" sldId="314"/>
        </pc:sldMkLst>
        <pc:spChg chg="mod ord">
          <ac:chgData name="Tiffany Kesslar" userId="43c86a19-e06e-4fbc-9e9a-219a11a39c75" providerId="ADAL" clId="{577649D1-A06B-4F45-9B69-697EAD113E9B}" dt="2024-04-23T12:36:16.363" v="625" actId="27636"/>
          <ac:spMkLst>
            <pc:docMk/>
            <pc:sldMk cId="3950569303" sldId="314"/>
            <ac:spMk id="2" creationId="{B48E9398-073D-4E18-90CD-C76263B8CA22}"/>
          </ac:spMkLst>
        </pc:spChg>
        <pc:spChg chg="mod ord">
          <ac:chgData name="Tiffany Kesslar" userId="43c86a19-e06e-4fbc-9e9a-219a11a39c75" providerId="ADAL" clId="{577649D1-A06B-4F45-9B69-697EAD113E9B}" dt="2024-04-23T12:36:16.315" v="623" actId="700"/>
          <ac:spMkLst>
            <pc:docMk/>
            <pc:sldMk cId="3950569303" sldId="314"/>
            <ac:spMk id="4" creationId="{8C9324A7-EE55-4427-9304-A006D89DEF3B}"/>
          </ac:spMkLst>
        </pc:spChg>
        <pc:spChg chg="add mod ord">
          <ac:chgData name="Tiffany Kesslar" userId="43c86a19-e06e-4fbc-9e9a-219a11a39c75" providerId="ADAL" clId="{577649D1-A06B-4F45-9B69-697EAD113E9B}" dt="2024-04-23T12:36:16.315" v="623" actId="700"/>
          <ac:spMkLst>
            <pc:docMk/>
            <pc:sldMk cId="3950569303" sldId="314"/>
            <ac:spMk id="5" creationId="{B89EC2F4-A3CE-E0A8-7597-99F0E5EBD9EF}"/>
          </ac:spMkLst>
        </pc:spChg>
      </pc:sldChg>
      <pc:sldChg chg="addSp delSp modSp mod ord chgLayout">
        <pc:chgData name="Tiffany Kesslar" userId="43c86a19-e06e-4fbc-9e9a-219a11a39c75" providerId="ADAL" clId="{577649D1-A06B-4F45-9B69-697EAD113E9B}" dt="2024-04-23T13:56:58.822" v="3142" actId="255"/>
        <pc:sldMkLst>
          <pc:docMk/>
          <pc:sldMk cId="2095742910" sldId="362"/>
        </pc:sldMkLst>
        <pc:spChg chg="add mod">
          <ac:chgData name="Tiffany Kesslar" userId="43c86a19-e06e-4fbc-9e9a-219a11a39c75" providerId="ADAL" clId="{577649D1-A06B-4F45-9B69-697EAD113E9B}" dt="2024-04-23T13:14:39.808" v="1865"/>
          <ac:spMkLst>
            <pc:docMk/>
            <pc:sldMk cId="2095742910" sldId="362"/>
            <ac:spMk id="2" creationId="{69A0EA8D-4AE0-BCA9-9C7D-75443FE1682C}"/>
          </ac:spMkLst>
        </pc:spChg>
        <pc:spChg chg="del mod ord">
          <ac:chgData name="Tiffany Kesslar" userId="43c86a19-e06e-4fbc-9e9a-219a11a39c75" providerId="ADAL" clId="{577649D1-A06B-4F45-9B69-697EAD113E9B}" dt="2024-04-23T13:13:01.756" v="1833" actId="478"/>
          <ac:spMkLst>
            <pc:docMk/>
            <pc:sldMk cId="2095742910" sldId="362"/>
            <ac:spMk id="9" creationId="{34CD7BF2-ECD9-4839-9B33-1CFF7C8D2C21}"/>
          </ac:spMkLst>
        </pc:spChg>
        <pc:spChg chg="del mod ord">
          <ac:chgData name="Tiffany Kesslar" userId="43c86a19-e06e-4fbc-9e9a-219a11a39c75" providerId="ADAL" clId="{577649D1-A06B-4F45-9B69-697EAD113E9B}" dt="2024-04-23T13:12:57.986" v="1832" actId="478"/>
          <ac:spMkLst>
            <pc:docMk/>
            <pc:sldMk cId="2095742910" sldId="362"/>
            <ac:spMk id="10" creationId="{E130B9FB-2284-4B8D-A22C-809D7E2C33DC}"/>
          </ac:spMkLst>
        </pc:spChg>
        <pc:spChg chg="mod ord">
          <ac:chgData name="Tiffany Kesslar" userId="43c86a19-e06e-4fbc-9e9a-219a11a39c75" providerId="ADAL" clId="{577649D1-A06B-4F45-9B69-697EAD113E9B}" dt="2024-04-23T13:50:04.492" v="2908" actId="6549"/>
          <ac:spMkLst>
            <pc:docMk/>
            <pc:sldMk cId="2095742910" sldId="362"/>
            <ac:spMk id="60418" creationId="{00000000-0000-0000-0000-000000000000}"/>
          </ac:spMkLst>
        </pc:spChg>
        <pc:spChg chg="mod ord">
          <ac:chgData name="Tiffany Kesslar" userId="43c86a19-e06e-4fbc-9e9a-219a11a39c75" providerId="ADAL" clId="{577649D1-A06B-4F45-9B69-697EAD113E9B}" dt="2024-04-23T13:56:58.822" v="3142" actId="255"/>
          <ac:spMkLst>
            <pc:docMk/>
            <pc:sldMk cId="2095742910" sldId="362"/>
            <ac:spMk id="86019" creationId="{00000000-0000-0000-0000-000000000000}"/>
          </ac:spMkLst>
        </pc:spChg>
        <pc:picChg chg="mod">
          <ac:chgData name="Tiffany Kesslar" userId="43c86a19-e06e-4fbc-9e9a-219a11a39c75" providerId="ADAL" clId="{577649D1-A06B-4F45-9B69-697EAD113E9B}" dt="2024-04-23T12:57:54.067" v="1461" actId="1076"/>
          <ac:picMkLst>
            <pc:docMk/>
            <pc:sldMk cId="2095742910" sldId="362"/>
            <ac:picMk id="6146" creationId="{8E3DFF8E-61F0-47CB-B5F5-0BB4869FD0DB}"/>
          </ac:picMkLst>
        </pc:picChg>
      </pc:sldChg>
      <pc:sldChg chg="del">
        <pc:chgData name="Tiffany Kesslar" userId="43c86a19-e06e-4fbc-9e9a-219a11a39c75" providerId="ADAL" clId="{577649D1-A06B-4F45-9B69-697EAD113E9B}" dt="2024-04-23T12:37:03.643" v="639" actId="2696"/>
        <pc:sldMkLst>
          <pc:docMk/>
          <pc:sldMk cId="621211590" sldId="369"/>
        </pc:sldMkLst>
      </pc:sldChg>
      <pc:sldChg chg="addSp delSp modSp new mod modClrScheme chgLayout">
        <pc:chgData name="Tiffany Kesslar" userId="43c86a19-e06e-4fbc-9e9a-219a11a39c75" providerId="ADAL" clId="{577649D1-A06B-4F45-9B69-697EAD113E9B}" dt="2024-05-07T16:31:37.651" v="3695" actId="20577"/>
        <pc:sldMkLst>
          <pc:docMk/>
          <pc:sldMk cId="3230829995" sldId="370"/>
        </pc:sldMkLst>
        <pc:spChg chg="del">
          <ac:chgData name="Tiffany Kesslar" userId="43c86a19-e06e-4fbc-9e9a-219a11a39c75" providerId="ADAL" clId="{577649D1-A06B-4F45-9B69-697EAD113E9B}" dt="2024-04-23T12:18:18.328" v="46" actId="700"/>
          <ac:spMkLst>
            <pc:docMk/>
            <pc:sldMk cId="3230829995" sldId="370"/>
            <ac:spMk id="2" creationId="{6517CD64-4F89-DB77-C563-5AA82C25CE89}"/>
          </ac:spMkLst>
        </pc:spChg>
        <pc:spChg chg="add mod ord">
          <ac:chgData name="Tiffany Kesslar" userId="43c86a19-e06e-4fbc-9e9a-219a11a39c75" providerId="ADAL" clId="{577649D1-A06B-4F45-9B69-697EAD113E9B}" dt="2024-05-07T16:30:44.727" v="3657" actId="20577"/>
          <ac:spMkLst>
            <pc:docMk/>
            <pc:sldMk cId="3230829995" sldId="370"/>
            <ac:spMk id="2" creationId="{8256B764-42B2-F279-750A-AAF5522018AE}"/>
          </ac:spMkLst>
        </pc:spChg>
        <pc:spChg chg="del">
          <ac:chgData name="Tiffany Kesslar" userId="43c86a19-e06e-4fbc-9e9a-219a11a39c75" providerId="ADAL" clId="{577649D1-A06B-4F45-9B69-697EAD113E9B}" dt="2024-04-23T12:18:18.328" v="46" actId="700"/>
          <ac:spMkLst>
            <pc:docMk/>
            <pc:sldMk cId="3230829995" sldId="370"/>
            <ac:spMk id="3" creationId="{4ACA9DD4-81BB-BBB2-52A0-78484A5668E7}"/>
          </ac:spMkLst>
        </pc:spChg>
        <pc:spChg chg="add mod ord">
          <ac:chgData name="Tiffany Kesslar" userId="43c86a19-e06e-4fbc-9e9a-219a11a39c75" providerId="ADAL" clId="{577649D1-A06B-4F45-9B69-697EAD113E9B}" dt="2024-05-07T16:30:50.668" v="3686" actId="20577"/>
          <ac:spMkLst>
            <pc:docMk/>
            <pc:sldMk cId="3230829995" sldId="370"/>
            <ac:spMk id="3" creationId="{B49E2345-C56F-968A-3A41-D8FDE36A58C6}"/>
          </ac:spMkLst>
        </pc:spChg>
        <pc:spChg chg="add mod ord">
          <ac:chgData name="Tiffany Kesslar" userId="43c86a19-e06e-4fbc-9e9a-219a11a39c75" providerId="ADAL" clId="{577649D1-A06B-4F45-9B69-697EAD113E9B}" dt="2024-05-07T16:31:37.651" v="3695" actId="20577"/>
          <ac:spMkLst>
            <pc:docMk/>
            <pc:sldMk cId="3230829995" sldId="370"/>
            <ac:spMk id="4" creationId="{9A54A826-C8E5-4FD1-7CFF-E0D31ACD89DD}"/>
          </ac:spMkLst>
        </pc:spChg>
        <pc:spChg chg="add mod ord">
          <ac:chgData name="Tiffany Kesslar" userId="43c86a19-e06e-4fbc-9e9a-219a11a39c75" providerId="ADAL" clId="{577649D1-A06B-4F45-9B69-697EAD113E9B}" dt="2024-05-07T16:31:25.853" v="3694" actId="6549"/>
          <ac:spMkLst>
            <pc:docMk/>
            <pc:sldMk cId="3230829995" sldId="370"/>
            <ac:spMk id="5" creationId="{9F5CB68F-3D2F-02AC-0747-C6059511E2C9}"/>
          </ac:spMkLst>
        </pc:spChg>
        <pc:spChg chg="add mod ord">
          <ac:chgData name="Tiffany Kesslar" userId="43c86a19-e06e-4fbc-9e9a-219a11a39c75" providerId="ADAL" clId="{577649D1-A06B-4F45-9B69-697EAD113E9B}" dt="2024-05-07T16:29:48.413" v="3628" actId="700"/>
          <ac:spMkLst>
            <pc:docMk/>
            <pc:sldMk cId="3230829995" sldId="370"/>
            <ac:spMk id="6" creationId="{28A4EDE5-663C-93B7-9B68-107DDD6355C0}"/>
          </ac:spMkLst>
        </pc:spChg>
        <pc:spChg chg="add mod">
          <ac:chgData name="Tiffany Kesslar" userId="43c86a19-e06e-4fbc-9e9a-219a11a39c75" providerId="ADAL" clId="{577649D1-A06B-4F45-9B69-697EAD113E9B}" dt="2024-04-23T13:14:27.703" v="1855"/>
          <ac:spMkLst>
            <pc:docMk/>
            <pc:sldMk cId="3230829995" sldId="370"/>
            <ac:spMk id="7" creationId="{B3BADFF0-DB1B-B095-F947-6C21DD40E1F6}"/>
          </ac:spMkLst>
        </pc:spChg>
      </pc:sldChg>
      <pc:sldChg chg="modSp del mod ord chgLayout">
        <pc:chgData name="Tiffany Kesslar" userId="43c86a19-e06e-4fbc-9e9a-219a11a39c75" providerId="ADAL" clId="{577649D1-A06B-4F45-9B69-697EAD113E9B}" dt="2024-04-23T12:38:57.195" v="708" actId="47"/>
        <pc:sldMkLst>
          <pc:docMk/>
          <pc:sldMk cId="3219443941" sldId="461"/>
        </pc:sldMkLst>
        <pc:spChg chg="mod ord">
          <ac:chgData name="Tiffany Kesslar" userId="43c86a19-e06e-4fbc-9e9a-219a11a39c75" providerId="ADAL" clId="{577649D1-A06B-4F45-9B69-697EAD113E9B}" dt="2024-04-23T12:36:16.363" v="626" actId="27636"/>
          <ac:spMkLst>
            <pc:docMk/>
            <pc:sldMk cId="3219443941" sldId="461"/>
            <ac:spMk id="7" creationId="{D4756833-2772-4517-9FE6-3C5CCECBB1EF}"/>
          </ac:spMkLst>
        </pc:spChg>
        <pc:spChg chg="mod ord">
          <ac:chgData name="Tiffany Kesslar" userId="43c86a19-e06e-4fbc-9e9a-219a11a39c75" providerId="ADAL" clId="{577649D1-A06B-4F45-9B69-697EAD113E9B}" dt="2024-04-23T12:36:16.363" v="627" actId="27636"/>
          <ac:spMkLst>
            <pc:docMk/>
            <pc:sldMk cId="3219443941" sldId="461"/>
            <ac:spMk id="8" creationId="{5ECB37F5-C783-44AE-991C-ECBE052C4015}"/>
          </ac:spMkLst>
        </pc:spChg>
        <pc:spChg chg="mod ord">
          <ac:chgData name="Tiffany Kesslar" userId="43c86a19-e06e-4fbc-9e9a-219a11a39c75" providerId="ADAL" clId="{577649D1-A06B-4F45-9B69-697EAD113E9B}" dt="2024-04-23T12:36:16.315" v="623" actId="700"/>
          <ac:spMkLst>
            <pc:docMk/>
            <pc:sldMk cId="3219443941" sldId="461"/>
            <ac:spMk id="11" creationId="{4E0A8573-EC4B-473A-978C-D5DDC183A165}"/>
          </ac:spMkLst>
        </pc:spChg>
        <pc:spChg chg="mod ord">
          <ac:chgData name="Tiffany Kesslar" userId="43c86a19-e06e-4fbc-9e9a-219a11a39c75" providerId="ADAL" clId="{577649D1-A06B-4F45-9B69-697EAD113E9B}" dt="2024-04-23T12:36:16.315" v="623" actId="700"/>
          <ac:spMkLst>
            <pc:docMk/>
            <pc:sldMk cId="3219443941" sldId="461"/>
            <ac:spMk id="12" creationId="{60197AF8-6ED3-4748-9DE7-7D8BA7DBC6D7}"/>
          </ac:spMkLst>
        </pc:spChg>
      </pc:sldChg>
      <pc:sldChg chg="addSp delSp modSp mod ord modClrScheme chgLayout modNotesTx">
        <pc:chgData name="Tiffany Kesslar" userId="43c86a19-e06e-4fbc-9e9a-219a11a39c75" providerId="ADAL" clId="{577649D1-A06B-4F45-9B69-697EAD113E9B}" dt="2024-05-07T17:02:48.295" v="4131" actId="20577"/>
        <pc:sldMkLst>
          <pc:docMk/>
          <pc:sldMk cId="2560399073" sldId="462"/>
        </pc:sldMkLst>
        <pc:spChg chg="mod ord">
          <ac:chgData name="Tiffany Kesslar" userId="43c86a19-e06e-4fbc-9e9a-219a11a39c75" providerId="ADAL" clId="{577649D1-A06B-4F45-9B69-697EAD113E9B}" dt="2024-04-23T13:49:58.422" v="2907" actId="27636"/>
          <ac:spMkLst>
            <pc:docMk/>
            <pc:sldMk cId="2560399073" sldId="462"/>
            <ac:spMk id="2" creationId="{D7B1D178-D725-486D-A691-89B991790B77}"/>
          </ac:spMkLst>
        </pc:spChg>
        <pc:spChg chg="mod">
          <ac:chgData name="Tiffany Kesslar" userId="43c86a19-e06e-4fbc-9e9a-219a11a39c75" providerId="ADAL" clId="{577649D1-A06B-4F45-9B69-697EAD113E9B}" dt="2024-05-07T17:02:48.295" v="4131" actId="20577"/>
          <ac:spMkLst>
            <pc:docMk/>
            <pc:sldMk cId="2560399073" sldId="462"/>
            <ac:spMk id="3" creationId="{D1E981D7-E28B-4C9F-857C-9280E31ADDA4}"/>
          </ac:spMkLst>
        </pc:spChg>
        <pc:spChg chg="del mod ord">
          <ac:chgData name="Tiffany Kesslar" userId="43c86a19-e06e-4fbc-9e9a-219a11a39c75" providerId="ADAL" clId="{577649D1-A06B-4F45-9B69-697EAD113E9B}" dt="2024-04-23T13:13:07.378" v="1835" actId="478"/>
          <ac:spMkLst>
            <pc:docMk/>
            <pc:sldMk cId="2560399073" sldId="462"/>
            <ac:spMk id="4" creationId="{DF8FA5B1-811A-45D6-B57C-97A5C9B17E01}"/>
          </ac:spMkLst>
        </pc:spChg>
        <pc:spChg chg="add del mod ord">
          <ac:chgData name="Tiffany Kesslar" userId="43c86a19-e06e-4fbc-9e9a-219a11a39c75" providerId="ADAL" clId="{577649D1-A06B-4F45-9B69-697EAD113E9B}" dt="2024-04-23T12:39:17.703" v="715" actId="478"/>
          <ac:spMkLst>
            <pc:docMk/>
            <pc:sldMk cId="2560399073" sldId="462"/>
            <ac:spMk id="5" creationId="{7A96655B-4FF9-4681-A4FC-7A3BCAC4982F}"/>
          </ac:spMkLst>
        </pc:spChg>
        <pc:spChg chg="add mod">
          <ac:chgData name="Tiffany Kesslar" userId="43c86a19-e06e-4fbc-9e9a-219a11a39c75" providerId="ADAL" clId="{577649D1-A06B-4F45-9B69-697EAD113E9B}" dt="2024-04-23T13:14:39.023" v="1864"/>
          <ac:spMkLst>
            <pc:docMk/>
            <pc:sldMk cId="2560399073" sldId="462"/>
            <ac:spMk id="6" creationId="{8ABAE326-C3F5-35BE-3FB8-BA7D4AE1B192}"/>
          </ac:spMkLst>
        </pc:spChg>
      </pc:sldChg>
      <pc:sldChg chg="addSp modSp del mod ord modClrScheme chgLayout">
        <pc:chgData name="Tiffany Kesslar" userId="43c86a19-e06e-4fbc-9e9a-219a11a39c75" providerId="ADAL" clId="{577649D1-A06B-4F45-9B69-697EAD113E9B}" dt="2024-04-23T12:42:11.155" v="1014" actId="47"/>
        <pc:sldMkLst>
          <pc:docMk/>
          <pc:sldMk cId="2814373172" sldId="463"/>
        </pc:sldMkLst>
        <pc:spChg chg="mod ord">
          <ac:chgData name="Tiffany Kesslar" userId="43c86a19-e06e-4fbc-9e9a-219a11a39c75" providerId="ADAL" clId="{577649D1-A06B-4F45-9B69-697EAD113E9B}" dt="2024-04-23T12:36:16.315" v="623" actId="700"/>
          <ac:spMkLst>
            <pc:docMk/>
            <pc:sldMk cId="2814373172" sldId="463"/>
            <ac:spMk id="2" creationId="{EA505371-7BA9-48DC-81B9-84A7E345D2D5}"/>
          </ac:spMkLst>
        </pc:spChg>
        <pc:spChg chg="mod ord">
          <ac:chgData name="Tiffany Kesslar" userId="43c86a19-e06e-4fbc-9e9a-219a11a39c75" providerId="ADAL" clId="{577649D1-A06B-4F45-9B69-697EAD113E9B}" dt="2024-04-23T12:36:16.315" v="623" actId="700"/>
          <ac:spMkLst>
            <pc:docMk/>
            <pc:sldMk cId="2814373172" sldId="463"/>
            <ac:spMk id="4" creationId="{EDC0766A-E049-47F3-B2BD-936AEBAFEC0C}"/>
          </ac:spMkLst>
        </pc:spChg>
        <pc:spChg chg="add mod ord">
          <ac:chgData name="Tiffany Kesslar" userId="43c86a19-e06e-4fbc-9e9a-219a11a39c75" providerId="ADAL" clId="{577649D1-A06B-4F45-9B69-697EAD113E9B}" dt="2024-04-23T12:36:16.315" v="623" actId="700"/>
          <ac:spMkLst>
            <pc:docMk/>
            <pc:sldMk cId="2814373172" sldId="463"/>
            <ac:spMk id="5" creationId="{A735C2E5-D1AE-B488-AA3E-EA738EDC2995}"/>
          </ac:spMkLst>
        </pc:spChg>
      </pc:sldChg>
      <pc:sldChg chg="addSp delSp modSp mod ord modClrScheme chgLayout">
        <pc:chgData name="Tiffany Kesslar" userId="43c86a19-e06e-4fbc-9e9a-219a11a39c75" providerId="ADAL" clId="{577649D1-A06B-4F45-9B69-697EAD113E9B}" dt="2024-05-07T17:05:39.803" v="4413" actId="20577"/>
        <pc:sldMkLst>
          <pc:docMk/>
          <pc:sldMk cId="2380883210" sldId="465"/>
        </pc:sldMkLst>
        <pc:spChg chg="mod ord">
          <ac:chgData name="Tiffany Kesslar" userId="43c86a19-e06e-4fbc-9e9a-219a11a39c75" providerId="ADAL" clId="{577649D1-A06B-4F45-9B69-697EAD113E9B}" dt="2024-05-07T17:05:07.741" v="4380" actId="6549"/>
          <ac:spMkLst>
            <pc:docMk/>
            <pc:sldMk cId="2380883210" sldId="465"/>
            <ac:spMk id="2" creationId="{A24E0F5C-2504-44F1-8C0A-446DA58CEB6D}"/>
          </ac:spMkLst>
        </pc:spChg>
        <pc:spChg chg="mod">
          <ac:chgData name="Tiffany Kesslar" userId="43c86a19-e06e-4fbc-9e9a-219a11a39c75" providerId="ADAL" clId="{577649D1-A06B-4F45-9B69-697EAD113E9B}" dt="2024-05-07T17:05:39.803" v="4413" actId="20577"/>
          <ac:spMkLst>
            <pc:docMk/>
            <pc:sldMk cId="2380883210" sldId="465"/>
            <ac:spMk id="3" creationId="{024452CC-952D-4490-8308-BCAA4D59B107}"/>
          </ac:spMkLst>
        </pc:spChg>
        <pc:spChg chg="del mod ord">
          <ac:chgData name="Tiffany Kesslar" userId="43c86a19-e06e-4fbc-9e9a-219a11a39c75" providerId="ADAL" clId="{577649D1-A06B-4F45-9B69-697EAD113E9B}" dt="2024-04-23T13:13:48.857" v="1844" actId="478"/>
          <ac:spMkLst>
            <pc:docMk/>
            <pc:sldMk cId="2380883210" sldId="465"/>
            <ac:spMk id="4" creationId="{1CBF3AD5-20BF-4960-A925-C578A6AEBD20}"/>
          </ac:spMkLst>
        </pc:spChg>
        <pc:spChg chg="add del mod ord">
          <ac:chgData name="Tiffany Kesslar" userId="43c86a19-e06e-4fbc-9e9a-219a11a39c75" providerId="ADAL" clId="{577649D1-A06B-4F45-9B69-697EAD113E9B}" dt="2024-04-23T12:42:55.743" v="1053" actId="478"/>
          <ac:spMkLst>
            <pc:docMk/>
            <pc:sldMk cId="2380883210" sldId="465"/>
            <ac:spMk id="5" creationId="{22C5AF05-20AF-7A13-0352-136FE34A8640}"/>
          </ac:spMkLst>
        </pc:spChg>
        <pc:spChg chg="add mod">
          <ac:chgData name="Tiffany Kesslar" userId="43c86a19-e06e-4fbc-9e9a-219a11a39c75" providerId="ADAL" clId="{577649D1-A06B-4F45-9B69-697EAD113E9B}" dt="2024-04-23T13:14:40.681" v="1866"/>
          <ac:spMkLst>
            <pc:docMk/>
            <pc:sldMk cId="2380883210" sldId="465"/>
            <ac:spMk id="6" creationId="{9B417131-4B87-3E8F-C10F-6EBB0A03A302}"/>
          </ac:spMkLst>
        </pc:spChg>
        <pc:spChg chg="add del mod ord">
          <ac:chgData name="Tiffany Kesslar" userId="43c86a19-e06e-4fbc-9e9a-219a11a39c75" providerId="ADAL" clId="{577649D1-A06B-4F45-9B69-697EAD113E9B}" dt="2024-04-23T13:56:11.745" v="3131" actId="478"/>
          <ac:spMkLst>
            <pc:docMk/>
            <pc:sldMk cId="2380883210" sldId="465"/>
            <ac:spMk id="7" creationId="{2FF297EB-D0AE-A55B-FF69-FCFA082CCEE9}"/>
          </ac:spMkLst>
        </pc:spChg>
        <pc:spChg chg="add mod ord">
          <ac:chgData name="Tiffany Kesslar" userId="43c86a19-e06e-4fbc-9e9a-219a11a39c75" providerId="ADAL" clId="{577649D1-A06B-4F45-9B69-697EAD113E9B}" dt="2024-05-07T17:05:32.701" v="4405" actId="20577"/>
          <ac:spMkLst>
            <pc:docMk/>
            <pc:sldMk cId="2380883210" sldId="465"/>
            <ac:spMk id="8" creationId="{2B0B29C9-7BCE-31C5-1A77-61C07883D685}"/>
          </ac:spMkLst>
        </pc:spChg>
      </pc:sldChg>
      <pc:sldChg chg="addSp delSp modSp del mod ord modClrScheme chgLayout">
        <pc:chgData name="Tiffany Kesslar" userId="43c86a19-e06e-4fbc-9e9a-219a11a39c75" providerId="ADAL" clId="{577649D1-A06B-4F45-9B69-697EAD113E9B}" dt="2024-05-07T17:17:46.390" v="5196" actId="47"/>
        <pc:sldMkLst>
          <pc:docMk/>
          <pc:sldMk cId="4182135996" sldId="466"/>
        </pc:sldMkLst>
        <pc:spChg chg="mod ord">
          <ac:chgData name="Tiffany Kesslar" userId="43c86a19-e06e-4fbc-9e9a-219a11a39c75" providerId="ADAL" clId="{577649D1-A06B-4F45-9B69-697EAD113E9B}" dt="2024-04-23T13:50:22.660" v="2928" actId="20577"/>
          <ac:spMkLst>
            <pc:docMk/>
            <pc:sldMk cId="4182135996" sldId="466"/>
            <ac:spMk id="2" creationId="{9227AB09-AEFA-432E-8C5F-2696F49DFF09}"/>
          </ac:spMkLst>
        </pc:spChg>
        <pc:spChg chg="mod">
          <ac:chgData name="Tiffany Kesslar" userId="43c86a19-e06e-4fbc-9e9a-219a11a39c75" providerId="ADAL" clId="{577649D1-A06B-4F45-9B69-697EAD113E9B}" dt="2024-04-23T13:50:28.999" v="2929" actId="14100"/>
          <ac:spMkLst>
            <pc:docMk/>
            <pc:sldMk cId="4182135996" sldId="466"/>
            <ac:spMk id="3" creationId="{F97B8652-43A0-4DEC-BC4E-BB8634F6D6D1}"/>
          </ac:spMkLst>
        </pc:spChg>
        <pc:spChg chg="del mod ord">
          <ac:chgData name="Tiffany Kesslar" userId="43c86a19-e06e-4fbc-9e9a-219a11a39c75" providerId="ADAL" clId="{577649D1-A06B-4F45-9B69-697EAD113E9B}" dt="2024-04-23T13:13:52.366" v="1845" actId="478"/>
          <ac:spMkLst>
            <pc:docMk/>
            <pc:sldMk cId="4182135996" sldId="466"/>
            <ac:spMk id="5" creationId="{AC1B277D-F80A-44A6-9CA9-555D54BAE720}"/>
          </ac:spMkLst>
        </pc:spChg>
        <pc:spChg chg="add del mod ord">
          <ac:chgData name="Tiffany Kesslar" userId="43c86a19-e06e-4fbc-9e9a-219a11a39c75" providerId="ADAL" clId="{577649D1-A06B-4F45-9B69-697EAD113E9B}" dt="2024-04-23T12:45:16.570" v="1086" actId="478"/>
          <ac:spMkLst>
            <pc:docMk/>
            <pc:sldMk cId="4182135996" sldId="466"/>
            <ac:spMk id="6" creationId="{70FC9DAC-EECA-00E3-4A70-6CE3DB2E07E4}"/>
          </ac:spMkLst>
        </pc:spChg>
        <pc:spChg chg="add mod">
          <ac:chgData name="Tiffany Kesslar" userId="43c86a19-e06e-4fbc-9e9a-219a11a39c75" providerId="ADAL" clId="{577649D1-A06B-4F45-9B69-697EAD113E9B}" dt="2024-04-23T13:14:41.595" v="1867"/>
          <ac:spMkLst>
            <pc:docMk/>
            <pc:sldMk cId="4182135996" sldId="466"/>
            <ac:spMk id="7" creationId="{21A5421A-14D2-4629-5CA6-6EDEA23C3FFE}"/>
          </ac:spMkLst>
        </pc:spChg>
      </pc:sldChg>
      <pc:sldChg chg="addSp delSp modSp mod ord modClrScheme chgLayout">
        <pc:chgData name="Tiffany Kesslar" userId="43c86a19-e06e-4fbc-9e9a-219a11a39c75" providerId="ADAL" clId="{577649D1-A06B-4F45-9B69-697EAD113E9B}" dt="2024-05-07T17:10:18.323" v="4832" actId="20577"/>
        <pc:sldMkLst>
          <pc:docMk/>
          <pc:sldMk cId="247691241" sldId="468"/>
        </pc:sldMkLst>
        <pc:spChg chg="mod ord">
          <ac:chgData name="Tiffany Kesslar" userId="43c86a19-e06e-4fbc-9e9a-219a11a39c75" providerId="ADAL" clId="{577649D1-A06B-4F45-9B69-697EAD113E9B}" dt="2024-04-23T13:51:08.508" v="2947" actId="27636"/>
          <ac:spMkLst>
            <pc:docMk/>
            <pc:sldMk cId="247691241" sldId="468"/>
            <ac:spMk id="2" creationId="{703F0A2C-67CF-480D-AF90-D88387EFF291}"/>
          </ac:spMkLst>
        </pc:spChg>
        <pc:spChg chg="add del mod ord">
          <ac:chgData name="Tiffany Kesslar" userId="43c86a19-e06e-4fbc-9e9a-219a11a39c75" providerId="ADAL" clId="{577649D1-A06B-4F45-9B69-697EAD113E9B}" dt="2024-04-23T12:47:52.826" v="1127" actId="478"/>
          <ac:spMkLst>
            <pc:docMk/>
            <pc:sldMk cId="247691241" sldId="468"/>
            <ac:spMk id="3" creationId="{16B3F01E-DFE8-8932-247D-C34A6D543354}"/>
          </ac:spMkLst>
        </pc:spChg>
        <pc:spChg chg="mod">
          <ac:chgData name="Tiffany Kesslar" userId="43c86a19-e06e-4fbc-9e9a-219a11a39c75" providerId="ADAL" clId="{577649D1-A06B-4F45-9B69-697EAD113E9B}" dt="2024-05-07T17:10:18.323" v="4832" actId="20577"/>
          <ac:spMkLst>
            <pc:docMk/>
            <pc:sldMk cId="247691241" sldId="468"/>
            <ac:spMk id="4" creationId="{7FA11A4D-113E-42E1-BE2E-21DDA57CCE9E}"/>
          </ac:spMkLst>
        </pc:spChg>
        <pc:spChg chg="del mod ord">
          <ac:chgData name="Tiffany Kesslar" userId="43c86a19-e06e-4fbc-9e9a-219a11a39c75" providerId="ADAL" clId="{577649D1-A06B-4F45-9B69-697EAD113E9B}" dt="2024-04-23T13:14:01.936" v="1849" actId="478"/>
          <ac:spMkLst>
            <pc:docMk/>
            <pc:sldMk cId="247691241" sldId="468"/>
            <ac:spMk id="5" creationId="{E10CDBE1-C937-4532-A67F-59ECAFB4505C}"/>
          </ac:spMkLst>
        </pc:spChg>
        <pc:spChg chg="add mod">
          <ac:chgData name="Tiffany Kesslar" userId="43c86a19-e06e-4fbc-9e9a-219a11a39c75" providerId="ADAL" clId="{577649D1-A06B-4F45-9B69-697EAD113E9B}" dt="2024-04-23T13:14:44.918" v="1871"/>
          <ac:spMkLst>
            <pc:docMk/>
            <pc:sldMk cId="247691241" sldId="468"/>
            <ac:spMk id="6" creationId="{CB67C910-30FE-CE66-38D8-FFE5478CB86F}"/>
          </ac:spMkLst>
        </pc:spChg>
      </pc:sldChg>
      <pc:sldChg chg="addSp delSp modSp del mod ord modClrScheme chgLayout">
        <pc:chgData name="Tiffany Kesslar" userId="43c86a19-e06e-4fbc-9e9a-219a11a39c75" providerId="ADAL" clId="{577649D1-A06B-4F45-9B69-697EAD113E9B}" dt="2024-04-23T12:50:19.253" v="1335" actId="47"/>
        <pc:sldMkLst>
          <pc:docMk/>
          <pc:sldMk cId="2141216143" sldId="469"/>
        </pc:sldMkLst>
        <pc:spChg chg="mod ord">
          <ac:chgData name="Tiffany Kesslar" userId="43c86a19-e06e-4fbc-9e9a-219a11a39c75" providerId="ADAL" clId="{577649D1-A06B-4F45-9B69-697EAD113E9B}" dt="2024-04-23T12:49:25.573" v="1280" actId="207"/>
          <ac:spMkLst>
            <pc:docMk/>
            <pc:sldMk cId="2141216143" sldId="469"/>
            <ac:spMk id="2" creationId="{7DFF3BAC-D9FA-4D88-A691-EFFCF51AB4CA}"/>
          </ac:spMkLst>
        </pc:spChg>
        <pc:spChg chg="mod">
          <ac:chgData name="Tiffany Kesslar" userId="43c86a19-e06e-4fbc-9e9a-219a11a39c75" providerId="ADAL" clId="{577649D1-A06B-4F45-9B69-697EAD113E9B}" dt="2024-04-23T12:49:58.589" v="1292" actId="1076"/>
          <ac:spMkLst>
            <pc:docMk/>
            <pc:sldMk cId="2141216143" sldId="469"/>
            <ac:spMk id="3" creationId="{34FF1342-6460-49BA-A36B-F636AD83719B}"/>
          </ac:spMkLst>
        </pc:spChg>
        <pc:spChg chg="mod ord">
          <ac:chgData name="Tiffany Kesslar" userId="43c86a19-e06e-4fbc-9e9a-219a11a39c75" providerId="ADAL" clId="{577649D1-A06B-4F45-9B69-697EAD113E9B}" dt="2024-04-23T12:36:16.315" v="623" actId="700"/>
          <ac:spMkLst>
            <pc:docMk/>
            <pc:sldMk cId="2141216143" sldId="469"/>
            <ac:spMk id="4" creationId="{C423CFD6-6446-489F-8546-4B0080482C11}"/>
          </ac:spMkLst>
        </pc:spChg>
        <pc:spChg chg="add del mod ord">
          <ac:chgData name="Tiffany Kesslar" userId="43c86a19-e06e-4fbc-9e9a-219a11a39c75" providerId="ADAL" clId="{577649D1-A06B-4F45-9B69-697EAD113E9B}" dt="2024-04-23T12:49:30.009" v="1282" actId="478"/>
          <ac:spMkLst>
            <pc:docMk/>
            <pc:sldMk cId="2141216143" sldId="469"/>
            <ac:spMk id="5" creationId="{ED5C8E65-F7FA-7BBD-ACE7-DFE64E14C782}"/>
          </ac:spMkLst>
        </pc:spChg>
      </pc:sldChg>
      <pc:sldChg chg="addSp delSp modSp mod ord modClrScheme chgLayout">
        <pc:chgData name="Tiffany Kesslar" userId="43c86a19-e06e-4fbc-9e9a-219a11a39c75" providerId="ADAL" clId="{577649D1-A06B-4F45-9B69-697EAD113E9B}" dt="2024-04-23T13:14:45.703" v="1872"/>
        <pc:sldMkLst>
          <pc:docMk/>
          <pc:sldMk cId="3693133727" sldId="470"/>
        </pc:sldMkLst>
        <pc:spChg chg="mod ord">
          <ac:chgData name="Tiffany Kesslar" userId="43c86a19-e06e-4fbc-9e9a-219a11a39c75" providerId="ADAL" clId="{577649D1-A06B-4F45-9B69-697EAD113E9B}" dt="2024-04-23T13:01:49.276" v="1519" actId="20577"/>
          <ac:spMkLst>
            <pc:docMk/>
            <pc:sldMk cId="3693133727" sldId="470"/>
            <ac:spMk id="2" creationId="{EEA9DAE3-B9A0-44D6-A4C9-CBB902B00005}"/>
          </ac:spMkLst>
        </pc:spChg>
        <pc:spChg chg="del mod ord">
          <ac:chgData name="Tiffany Kesslar" userId="43c86a19-e06e-4fbc-9e9a-219a11a39c75" providerId="ADAL" clId="{577649D1-A06B-4F45-9B69-697EAD113E9B}" dt="2024-04-23T13:14:04.577" v="1850" actId="478"/>
          <ac:spMkLst>
            <pc:docMk/>
            <pc:sldMk cId="3693133727" sldId="470"/>
            <ac:spMk id="5" creationId="{8EE60F9A-8960-4AE8-BBF2-38A652850FCA}"/>
          </ac:spMkLst>
        </pc:spChg>
        <pc:spChg chg="add del mod ord">
          <ac:chgData name="Tiffany Kesslar" userId="43c86a19-e06e-4fbc-9e9a-219a11a39c75" providerId="ADAL" clId="{577649D1-A06B-4F45-9B69-697EAD113E9B}" dt="2024-04-23T12:49:45.923" v="1285" actId="478"/>
          <ac:spMkLst>
            <pc:docMk/>
            <pc:sldMk cId="3693133727" sldId="470"/>
            <ac:spMk id="6" creationId="{B766E761-6441-19BB-7A68-A35F5356F081}"/>
          </ac:spMkLst>
        </pc:spChg>
        <pc:spChg chg="add mod">
          <ac:chgData name="Tiffany Kesslar" userId="43c86a19-e06e-4fbc-9e9a-219a11a39c75" providerId="ADAL" clId="{577649D1-A06B-4F45-9B69-697EAD113E9B}" dt="2024-04-23T13:14:45.703" v="1872"/>
          <ac:spMkLst>
            <pc:docMk/>
            <pc:sldMk cId="3693133727" sldId="470"/>
            <ac:spMk id="7" creationId="{5FBF2448-C3D0-CDF2-AA92-1E90B4D08D7F}"/>
          </ac:spMkLst>
        </pc:spChg>
        <pc:picChg chg="mod">
          <ac:chgData name="Tiffany Kesslar" userId="43c86a19-e06e-4fbc-9e9a-219a11a39c75" providerId="ADAL" clId="{577649D1-A06B-4F45-9B69-697EAD113E9B}" dt="2024-04-23T12:50:26.357" v="1337" actId="1076"/>
          <ac:picMkLst>
            <pc:docMk/>
            <pc:sldMk cId="3693133727" sldId="470"/>
            <ac:picMk id="4" creationId="{476DA10B-1A3B-4813-A4AC-C3B603DDF6DB}"/>
          </ac:picMkLst>
        </pc:picChg>
      </pc:sldChg>
      <pc:sldChg chg="addSp delSp modSp del mod ord chgLayout">
        <pc:chgData name="Tiffany Kesslar" userId="43c86a19-e06e-4fbc-9e9a-219a11a39c75" providerId="ADAL" clId="{577649D1-A06B-4F45-9B69-697EAD113E9B}" dt="2024-05-07T17:06:21.126" v="4421" actId="47"/>
        <pc:sldMkLst>
          <pc:docMk/>
          <pc:sldMk cId="3049072548" sldId="471"/>
        </pc:sldMkLst>
        <pc:spChg chg="add mod">
          <ac:chgData name="Tiffany Kesslar" userId="43c86a19-e06e-4fbc-9e9a-219a11a39c75" providerId="ADAL" clId="{577649D1-A06B-4F45-9B69-697EAD113E9B}" dt="2024-04-23T13:14:44.082" v="1870"/>
          <ac:spMkLst>
            <pc:docMk/>
            <pc:sldMk cId="3049072548" sldId="471"/>
            <ac:spMk id="2" creationId="{B9B00671-5780-1C57-BEB5-F6B531DD99B3}"/>
          </ac:spMkLst>
        </pc:spChg>
        <pc:spChg chg="mod ord">
          <ac:chgData name="Tiffany Kesslar" userId="43c86a19-e06e-4fbc-9e9a-219a11a39c75" providerId="ADAL" clId="{577649D1-A06B-4F45-9B69-697EAD113E9B}" dt="2024-04-23T13:01:22.632" v="1509" actId="14100"/>
          <ac:spMkLst>
            <pc:docMk/>
            <pc:sldMk cId="3049072548" sldId="471"/>
            <ac:spMk id="51202" creationId="{00000000-0000-0000-0000-000000000000}"/>
          </ac:spMkLst>
        </pc:spChg>
        <pc:spChg chg="del mod ord">
          <ac:chgData name="Tiffany Kesslar" userId="43c86a19-e06e-4fbc-9e9a-219a11a39c75" providerId="ADAL" clId="{577649D1-A06B-4F45-9B69-697EAD113E9B}" dt="2024-04-23T13:13:59.433" v="1848" actId="478"/>
          <ac:spMkLst>
            <pc:docMk/>
            <pc:sldMk cId="3049072548" sldId="471"/>
            <ac:spMk id="51204" creationId="{00000000-0000-0000-0000-000000000000}"/>
          </ac:spMkLst>
        </pc:spChg>
        <pc:picChg chg="mod ord">
          <ac:chgData name="Tiffany Kesslar" userId="43c86a19-e06e-4fbc-9e9a-219a11a39c75" providerId="ADAL" clId="{577649D1-A06B-4F45-9B69-697EAD113E9B}" dt="2024-04-23T12:46:48.053" v="1116" actId="1076"/>
          <ac:picMkLst>
            <pc:docMk/>
            <pc:sldMk cId="3049072548" sldId="471"/>
            <ac:picMk id="7" creationId="{CE966263-1A95-45D0-B539-1BB5DAECB581}"/>
          </ac:picMkLst>
        </pc:picChg>
      </pc:sldChg>
      <pc:sldChg chg="del">
        <pc:chgData name="Tiffany Kesslar" userId="43c86a19-e06e-4fbc-9e9a-219a11a39c75" providerId="ADAL" clId="{577649D1-A06B-4F45-9B69-697EAD113E9B}" dt="2024-04-23T12:17:38.805" v="44" actId="47"/>
        <pc:sldMkLst>
          <pc:docMk/>
          <pc:sldMk cId="0" sldId="574"/>
        </pc:sldMkLst>
      </pc:sldChg>
      <pc:sldChg chg="del">
        <pc:chgData name="Tiffany Kesslar" userId="43c86a19-e06e-4fbc-9e9a-219a11a39c75" providerId="ADAL" clId="{577649D1-A06B-4F45-9B69-697EAD113E9B}" dt="2024-04-23T12:17:38.805" v="44" actId="47"/>
        <pc:sldMkLst>
          <pc:docMk/>
          <pc:sldMk cId="0" sldId="577"/>
        </pc:sldMkLst>
      </pc:sldChg>
      <pc:sldChg chg="del">
        <pc:chgData name="Tiffany Kesslar" userId="43c86a19-e06e-4fbc-9e9a-219a11a39c75" providerId="ADAL" clId="{577649D1-A06B-4F45-9B69-697EAD113E9B}" dt="2024-04-23T12:17:38.805" v="44" actId="47"/>
        <pc:sldMkLst>
          <pc:docMk/>
          <pc:sldMk cId="0" sldId="579"/>
        </pc:sldMkLst>
      </pc:sldChg>
      <pc:sldChg chg="del">
        <pc:chgData name="Tiffany Kesslar" userId="43c86a19-e06e-4fbc-9e9a-219a11a39c75" providerId="ADAL" clId="{577649D1-A06B-4F45-9B69-697EAD113E9B}" dt="2024-04-23T12:17:38.805" v="44" actId="47"/>
        <pc:sldMkLst>
          <pc:docMk/>
          <pc:sldMk cId="0" sldId="585"/>
        </pc:sldMkLst>
      </pc:sldChg>
      <pc:sldChg chg="del">
        <pc:chgData name="Tiffany Kesslar" userId="43c86a19-e06e-4fbc-9e9a-219a11a39c75" providerId="ADAL" clId="{577649D1-A06B-4F45-9B69-697EAD113E9B}" dt="2024-04-23T12:17:38.805" v="44" actId="47"/>
        <pc:sldMkLst>
          <pc:docMk/>
          <pc:sldMk cId="0" sldId="586"/>
        </pc:sldMkLst>
      </pc:sldChg>
      <pc:sldChg chg="del">
        <pc:chgData name="Tiffany Kesslar" userId="43c86a19-e06e-4fbc-9e9a-219a11a39c75" providerId="ADAL" clId="{577649D1-A06B-4F45-9B69-697EAD113E9B}" dt="2024-04-23T12:17:38.805" v="44" actId="47"/>
        <pc:sldMkLst>
          <pc:docMk/>
          <pc:sldMk cId="219093331" sldId="666"/>
        </pc:sldMkLst>
      </pc:sldChg>
      <pc:sldChg chg="del">
        <pc:chgData name="Tiffany Kesslar" userId="43c86a19-e06e-4fbc-9e9a-219a11a39c75" providerId="ADAL" clId="{577649D1-A06B-4F45-9B69-697EAD113E9B}" dt="2024-04-23T12:17:38.805" v="44" actId="47"/>
        <pc:sldMkLst>
          <pc:docMk/>
          <pc:sldMk cId="187764993" sldId="667"/>
        </pc:sldMkLst>
      </pc:sldChg>
      <pc:sldChg chg="del">
        <pc:chgData name="Tiffany Kesslar" userId="43c86a19-e06e-4fbc-9e9a-219a11a39c75" providerId="ADAL" clId="{577649D1-A06B-4F45-9B69-697EAD113E9B}" dt="2024-04-23T12:17:38.805" v="44" actId="47"/>
        <pc:sldMkLst>
          <pc:docMk/>
          <pc:sldMk cId="1527385464" sldId="668"/>
        </pc:sldMkLst>
      </pc:sldChg>
      <pc:sldChg chg="del">
        <pc:chgData name="Tiffany Kesslar" userId="43c86a19-e06e-4fbc-9e9a-219a11a39c75" providerId="ADAL" clId="{577649D1-A06B-4F45-9B69-697EAD113E9B}" dt="2024-04-23T12:17:38.805" v="44" actId="47"/>
        <pc:sldMkLst>
          <pc:docMk/>
          <pc:sldMk cId="3435007142" sldId="670"/>
        </pc:sldMkLst>
      </pc:sldChg>
      <pc:sldChg chg="del">
        <pc:chgData name="Tiffany Kesslar" userId="43c86a19-e06e-4fbc-9e9a-219a11a39c75" providerId="ADAL" clId="{577649D1-A06B-4F45-9B69-697EAD113E9B}" dt="2024-04-23T12:17:38.805" v="44" actId="47"/>
        <pc:sldMkLst>
          <pc:docMk/>
          <pc:sldMk cId="3920890050" sldId="671"/>
        </pc:sldMkLst>
      </pc:sldChg>
      <pc:sldChg chg="del">
        <pc:chgData name="Tiffany Kesslar" userId="43c86a19-e06e-4fbc-9e9a-219a11a39c75" providerId="ADAL" clId="{577649D1-A06B-4F45-9B69-697EAD113E9B}" dt="2024-04-23T12:17:38.805" v="44" actId="47"/>
        <pc:sldMkLst>
          <pc:docMk/>
          <pc:sldMk cId="2176888752" sldId="673"/>
        </pc:sldMkLst>
      </pc:sldChg>
      <pc:sldChg chg="del">
        <pc:chgData name="Tiffany Kesslar" userId="43c86a19-e06e-4fbc-9e9a-219a11a39c75" providerId="ADAL" clId="{577649D1-A06B-4F45-9B69-697EAD113E9B}" dt="2024-04-23T12:17:38.805" v="44" actId="47"/>
        <pc:sldMkLst>
          <pc:docMk/>
          <pc:sldMk cId="2103817523" sldId="674"/>
        </pc:sldMkLst>
      </pc:sldChg>
      <pc:sldChg chg="del">
        <pc:chgData name="Tiffany Kesslar" userId="43c86a19-e06e-4fbc-9e9a-219a11a39c75" providerId="ADAL" clId="{577649D1-A06B-4F45-9B69-697EAD113E9B}" dt="2024-04-23T12:17:38.805" v="44" actId="47"/>
        <pc:sldMkLst>
          <pc:docMk/>
          <pc:sldMk cId="3301191012" sldId="686"/>
        </pc:sldMkLst>
      </pc:sldChg>
      <pc:sldChg chg="del">
        <pc:chgData name="Tiffany Kesslar" userId="43c86a19-e06e-4fbc-9e9a-219a11a39c75" providerId="ADAL" clId="{577649D1-A06B-4F45-9B69-697EAD113E9B}" dt="2024-04-23T12:17:38.805" v="44" actId="47"/>
        <pc:sldMkLst>
          <pc:docMk/>
          <pc:sldMk cId="2708887433" sldId="687"/>
        </pc:sldMkLst>
      </pc:sldChg>
      <pc:sldChg chg="del">
        <pc:chgData name="Tiffany Kesslar" userId="43c86a19-e06e-4fbc-9e9a-219a11a39c75" providerId="ADAL" clId="{577649D1-A06B-4F45-9B69-697EAD113E9B}" dt="2024-04-23T12:17:38.805" v="44" actId="47"/>
        <pc:sldMkLst>
          <pc:docMk/>
          <pc:sldMk cId="1124635277" sldId="1835"/>
        </pc:sldMkLst>
      </pc:sldChg>
      <pc:sldChg chg="del">
        <pc:chgData name="Tiffany Kesslar" userId="43c86a19-e06e-4fbc-9e9a-219a11a39c75" providerId="ADAL" clId="{577649D1-A06B-4F45-9B69-697EAD113E9B}" dt="2024-04-23T12:17:38.805" v="44" actId="47"/>
        <pc:sldMkLst>
          <pc:docMk/>
          <pc:sldMk cId="4218959450" sldId="1838"/>
        </pc:sldMkLst>
      </pc:sldChg>
      <pc:sldChg chg="addSp delSp modSp mod ord">
        <pc:chgData name="Tiffany Kesslar" userId="43c86a19-e06e-4fbc-9e9a-219a11a39c75" providerId="ADAL" clId="{577649D1-A06B-4F45-9B69-697EAD113E9B}" dt="2024-05-07T17:00:51.880" v="4006" actId="113"/>
        <pc:sldMkLst>
          <pc:docMk/>
          <pc:sldMk cId="2395187225" sldId="1840"/>
        </pc:sldMkLst>
        <pc:spChg chg="mod">
          <ac:chgData name="Tiffany Kesslar" userId="43c86a19-e06e-4fbc-9e9a-219a11a39c75" providerId="ADAL" clId="{577649D1-A06B-4F45-9B69-697EAD113E9B}" dt="2024-05-07T16:34:37.969" v="3746" actId="27636"/>
          <ac:spMkLst>
            <pc:docMk/>
            <pc:sldMk cId="2395187225" sldId="1840"/>
            <ac:spMk id="2" creationId="{5D12C3E4-62F5-F178-D3F6-65FBF27E7D80}"/>
          </ac:spMkLst>
        </pc:spChg>
        <pc:spChg chg="mod">
          <ac:chgData name="Tiffany Kesslar" userId="43c86a19-e06e-4fbc-9e9a-219a11a39c75" providerId="ADAL" clId="{577649D1-A06B-4F45-9B69-697EAD113E9B}" dt="2024-05-07T17:00:51.880" v="4006" actId="113"/>
          <ac:spMkLst>
            <pc:docMk/>
            <pc:sldMk cId="2395187225" sldId="1840"/>
            <ac:spMk id="3" creationId="{100831B7-2BB1-019F-DCE5-ECB266FD6D54}"/>
          </ac:spMkLst>
        </pc:spChg>
        <pc:spChg chg="del">
          <ac:chgData name="Tiffany Kesslar" userId="43c86a19-e06e-4fbc-9e9a-219a11a39c75" providerId="ADAL" clId="{577649D1-A06B-4F45-9B69-697EAD113E9B}" dt="2024-04-23T12:26:10.631" v="470" actId="478"/>
          <ac:spMkLst>
            <pc:docMk/>
            <pc:sldMk cId="2395187225" sldId="1840"/>
            <ac:spMk id="4" creationId="{87F32A17-5F58-8AD0-66ED-CCF7F23A0C16}"/>
          </ac:spMkLst>
        </pc:spChg>
        <pc:spChg chg="del">
          <ac:chgData name="Tiffany Kesslar" userId="43c86a19-e06e-4fbc-9e9a-219a11a39c75" providerId="ADAL" clId="{577649D1-A06B-4F45-9B69-697EAD113E9B}" dt="2024-04-23T13:13:39.519" v="1842" actId="478"/>
          <ac:spMkLst>
            <pc:docMk/>
            <pc:sldMk cId="2395187225" sldId="1840"/>
            <ac:spMk id="5" creationId="{0F3C09A0-AA48-737B-9B85-4ED7ACCD9CD0}"/>
          </ac:spMkLst>
        </pc:spChg>
        <pc:spChg chg="add mod">
          <ac:chgData name="Tiffany Kesslar" userId="43c86a19-e06e-4fbc-9e9a-219a11a39c75" providerId="ADAL" clId="{577649D1-A06B-4F45-9B69-697EAD113E9B}" dt="2024-04-23T13:14:26.816" v="1854"/>
          <ac:spMkLst>
            <pc:docMk/>
            <pc:sldMk cId="2395187225" sldId="1840"/>
            <ac:spMk id="6" creationId="{92ACD1B7-C4FE-19AD-13BF-A59438410BA6}"/>
          </ac:spMkLst>
        </pc:spChg>
      </pc:sldChg>
      <pc:sldChg chg="addSp modSp new mod ord">
        <pc:chgData name="Tiffany Kesslar" userId="43c86a19-e06e-4fbc-9e9a-219a11a39c75" providerId="ADAL" clId="{577649D1-A06B-4F45-9B69-697EAD113E9B}" dt="2024-05-07T16:40:43.056" v="3887" actId="20577"/>
        <pc:sldMkLst>
          <pc:docMk/>
          <pc:sldMk cId="3849099254" sldId="1841"/>
        </pc:sldMkLst>
        <pc:spChg chg="mod">
          <ac:chgData name="Tiffany Kesslar" userId="43c86a19-e06e-4fbc-9e9a-219a11a39c75" providerId="ADAL" clId="{577649D1-A06B-4F45-9B69-697EAD113E9B}" dt="2024-05-07T16:40:29.598" v="3879" actId="255"/>
          <ac:spMkLst>
            <pc:docMk/>
            <pc:sldMk cId="3849099254" sldId="1841"/>
            <ac:spMk id="2" creationId="{6372623F-8DC5-8765-B76D-6E846078E721}"/>
          </ac:spMkLst>
        </pc:spChg>
        <pc:spChg chg="mod">
          <ac:chgData name="Tiffany Kesslar" userId="43c86a19-e06e-4fbc-9e9a-219a11a39c75" providerId="ADAL" clId="{577649D1-A06B-4F45-9B69-697EAD113E9B}" dt="2024-05-07T16:40:43.056" v="3887" actId="20577"/>
          <ac:spMkLst>
            <pc:docMk/>
            <pc:sldMk cId="3849099254" sldId="1841"/>
            <ac:spMk id="3" creationId="{9C1C37D3-528B-68FB-8B62-1112F7258CD3}"/>
          </ac:spMkLst>
        </pc:spChg>
        <pc:spChg chg="add mod">
          <ac:chgData name="Tiffany Kesslar" userId="43c86a19-e06e-4fbc-9e9a-219a11a39c75" providerId="ADAL" clId="{577649D1-A06B-4F45-9B69-697EAD113E9B}" dt="2024-04-23T13:14:32.053" v="1856"/>
          <ac:spMkLst>
            <pc:docMk/>
            <pc:sldMk cId="3849099254" sldId="1841"/>
            <ac:spMk id="4" creationId="{A276B93A-6F3B-B373-52F7-D8A2FAEDE7C9}"/>
          </ac:spMkLst>
        </pc:spChg>
      </pc:sldChg>
      <pc:sldChg chg="addSp delSp modSp mod ord modClrScheme chgLayout">
        <pc:chgData name="Tiffany Kesslar" userId="43c86a19-e06e-4fbc-9e9a-219a11a39c75" providerId="ADAL" clId="{577649D1-A06B-4F45-9B69-697EAD113E9B}" dt="2024-05-07T17:17:55.580" v="5197" actId="14100"/>
        <pc:sldMkLst>
          <pc:docMk/>
          <pc:sldMk cId="2007842603" sldId="1842"/>
        </pc:sldMkLst>
        <pc:spChg chg="mod ord">
          <ac:chgData name="Tiffany Kesslar" userId="43c86a19-e06e-4fbc-9e9a-219a11a39c75" providerId="ADAL" clId="{577649D1-A06B-4F45-9B69-697EAD113E9B}" dt="2024-05-07T17:07:18.311" v="4568" actId="14100"/>
          <ac:spMkLst>
            <pc:docMk/>
            <pc:sldMk cId="2007842603" sldId="1842"/>
            <ac:spMk id="2" creationId="{00000000-0000-0000-0000-000000000000}"/>
          </ac:spMkLst>
        </pc:spChg>
        <pc:spChg chg="del mod ord">
          <ac:chgData name="Tiffany Kesslar" userId="43c86a19-e06e-4fbc-9e9a-219a11a39c75" providerId="ADAL" clId="{577649D1-A06B-4F45-9B69-697EAD113E9B}" dt="2024-05-07T17:06:25.991" v="4422" actId="478"/>
          <ac:spMkLst>
            <pc:docMk/>
            <pc:sldMk cId="2007842603" sldId="1842"/>
            <ac:spMk id="3" creationId="{00000000-0000-0000-0000-000000000000}"/>
          </ac:spMkLst>
        </pc:spChg>
        <pc:spChg chg="mod ord">
          <ac:chgData name="Tiffany Kesslar" userId="43c86a19-e06e-4fbc-9e9a-219a11a39c75" providerId="ADAL" clId="{577649D1-A06B-4F45-9B69-697EAD113E9B}" dt="2024-04-23T12:46:11.273" v="1102" actId="5793"/>
          <ac:spMkLst>
            <pc:docMk/>
            <pc:sldMk cId="2007842603" sldId="1842"/>
            <ac:spMk id="4" creationId="{00000000-0000-0000-0000-000000000000}"/>
          </ac:spMkLst>
        </pc:spChg>
        <pc:spChg chg="add mod">
          <ac:chgData name="Tiffany Kesslar" userId="43c86a19-e06e-4fbc-9e9a-219a11a39c75" providerId="ADAL" clId="{577649D1-A06B-4F45-9B69-697EAD113E9B}" dt="2024-04-23T13:14:42.427" v="1868"/>
          <ac:spMkLst>
            <pc:docMk/>
            <pc:sldMk cId="2007842603" sldId="1842"/>
            <ac:spMk id="5" creationId="{55FDD010-0A56-FC23-056B-754A3C14A0B2}"/>
          </ac:spMkLst>
        </pc:spChg>
        <pc:spChg chg="add del mod">
          <ac:chgData name="Tiffany Kesslar" userId="43c86a19-e06e-4fbc-9e9a-219a11a39c75" providerId="ADAL" clId="{577649D1-A06B-4F45-9B69-697EAD113E9B}" dt="2024-05-07T17:06:29.887" v="4423" actId="478"/>
          <ac:spMkLst>
            <pc:docMk/>
            <pc:sldMk cId="2007842603" sldId="1842"/>
            <ac:spMk id="8" creationId="{28140083-5E89-8A2C-B68D-8BD244CACB6F}"/>
          </ac:spMkLst>
        </pc:spChg>
        <pc:spChg chg="mod ord">
          <ac:chgData name="Tiffany Kesslar" userId="43c86a19-e06e-4fbc-9e9a-219a11a39c75" providerId="ADAL" clId="{577649D1-A06B-4F45-9B69-697EAD113E9B}" dt="2024-05-07T17:06:00.009" v="4414"/>
          <ac:spMkLst>
            <pc:docMk/>
            <pc:sldMk cId="2007842603" sldId="1842"/>
            <ac:spMk id="50178" creationId="{00000000-0000-0000-0000-000000000000}"/>
          </ac:spMkLst>
        </pc:spChg>
        <pc:spChg chg="del mod ord">
          <ac:chgData name="Tiffany Kesslar" userId="43c86a19-e06e-4fbc-9e9a-219a11a39c75" providerId="ADAL" clId="{577649D1-A06B-4F45-9B69-697EAD113E9B}" dt="2024-04-23T13:13:56.709" v="1847" actId="478"/>
          <ac:spMkLst>
            <pc:docMk/>
            <pc:sldMk cId="2007842603" sldId="1842"/>
            <ac:spMk id="50182" creationId="{00000000-0000-0000-0000-000000000000}"/>
          </ac:spMkLst>
        </pc:spChg>
        <pc:picChg chg="add mod">
          <ac:chgData name="Tiffany Kesslar" userId="43c86a19-e06e-4fbc-9e9a-219a11a39c75" providerId="ADAL" clId="{577649D1-A06B-4F45-9B69-697EAD113E9B}" dt="2024-05-07T17:17:55.580" v="5197" actId="14100"/>
          <ac:picMkLst>
            <pc:docMk/>
            <pc:sldMk cId="2007842603" sldId="1842"/>
            <ac:picMk id="6" creationId="{15184D08-C7D2-CAAB-B6BF-35B549154975}"/>
          </ac:picMkLst>
        </pc:picChg>
      </pc:sldChg>
      <pc:sldChg chg="addSp modSp new mod">
        <pc:chgData name="Tiffany Kesslar" userId="43c86a19-e06e-4fbc-9e9a-219a11a39c75" providerId="ADAL" clId="{577649D1-A06B-4F45-9B69-697EAD113E9B}" dt="2024-05-07T17:00:08.958" v="3999" actId="114"/>
        <pc:sldMkLst>
          <pc:docMk/>
          <pc:sldMk cId="778171559" sldId="1843"/>
        </pc:sldMkLst>
        <pc:spChg chg="mod">
          <ac:chgData name="Tiffany Kesslar" userId="43c86a19-e06e-4fbc-9e9a-219a11a39c75" providerId="ADAL" clId="{577649D1-A06B-4F45-9B69-697EAD113E9B}" dt="2024-05-07T17:00:08.958" v="3999" actId="114"/>
          <ac:spMkLst>
            <pc:docMk/>
            <pc:sldMk cId="778171559" sldId="1843"/>
            <ac:spMk id="2" creationId="{B852B53B-A5D1-E3C3-3586-92D3141C6B54}"/>
          </ac:spMkLst>
        </pc:spChg>
        <pc:spChg chg="mod">
          <ac:chgData name="Tiffany Kesslar" userId="43c86a19-e06e-4fbc-9e9a-219a11a39c75" providerId="ADAL" clId="{577649D1-A06B-4F45-9B69-697EAD113E9B}" dt="2024-04-23T13:02:47.994" v="1533" actId="20577"/>
          <ac:spMkLst>
            <pc:docMk/>
            <pc:sldMk cId="778171559" sldId="1843"/>
            <ac:spMk id="3" creationId="{754DA467-C651-AEC5-3B13-D730C8C854B3}"/>
          </ac:spMkLst>
        </pc:spChg>
        <pc:spChg chg="add mod">
          <ac:chgData name="Tiffany Kesslar" userId="43c86a19-e06e-4fbc-9e9a-219a11a39c75" providerId="ADAL" clId="{577649D1-A06B-4F45-9B69-697EAD113E9B}" dt="2024-04-23T13:14:35.065" v="1859"/>
          <ac:spMkLst>
            <pc:docMk/>
            <pc:sldMk cId="778171559" sldId="1843"/>
            <ac:spMk id="4" creationId="{BCEC6217-A28D-2BE5-969E-36C4E73669F8}"/>
          </ac:spMkLst>
        </pc:spChg>
      </pc:sldChg>
      <pc:sldChg chg="addSp delSp modSp add mod">
        <pc:chgData name="Tiffany Kesslar" userId="43c86a19-e06e-4fbc-9e9a-219a11a39c75" providerId="ADAL" clId="{577649D1-A06B-4F45-9B69-697EAD113E9B}" dt="2024-04-23T13:18:41.767" v="1937" actId="1076"/>
        <pc:sldMkLst>
          <pc:docMk/>
          <pc:sldMk cId="67432478" sldId="1844"/>
        </pc:sldMkLst>
        <pc:spChg chg="mod">
          <ac:chgData name="Tiffany Kesslar" userId="43c86a19-e06e-4fbc-9e9a-219a11a39c75" providerId="ADAL" clId="{577649D1-A06B-4F45-9B69-697EAD113E9B}" dt="2024-04-23T13:18:38.482" v="1935" actId="14100"/>
          <ac:spMkLst>
            <pc:docMk/>
            <pc:sldMk cId="67432478" sldId="1844"/>
            <ac:spMk id="2" creationId="{6F4B7AE7-7D64-4F6D-8346-0FD51EB9BACE}"/>
          </ac:spMkLst>
        </pc:spChg>
        <pc:picChg chg="del">
          <ac:chgData name="Tiffany Kesslar" userId="43c86a19-e06e-4fbc-9e9a-219a11a39c75" providerId="ADAL" clId="{577649D1-A06B-4F45-9B69-697EAD113E9B}" dt="2024-04-23T13:18:27.815" v="1931" actId="478"/>
          <ac:picMkLst>
            <pc:docMk/>
            <pc:sldMk cId="67432478" sldId="1844"/>
            <ac:picMk id="1026" creationId="{0887FA4C-34BC-F42C-4B29-4952517E2AAE}"/>
          </ac:picMkLst>
        </pc:picChg>
        <pc:picChg chg="add mod">
          <ac:chgData name="Tiffany Kesslar" userId="43c86a19-e06e-4fbc-9e9a-219a11a39c75" providerId="ADAL" clId="{577649D1-A06B-4F45-9B69-697EAD113E9B}" dt="2024-04-23T13:18:41.767" v="1937" actId="1076"/>
          <ac:picMkLst>
            <pc:docMk/>
            <pc:sldMk cId="67432478" sldId="1844"/>
            <ac:picMk id="2050" creationId="{0B204B0F-6278-123C-EA20-034B1D598F80}"/>
          </ac:picMkLst>
        </pc:picChg>
      </pc:sldChg>
      <pc:sldChg chg="addSp delSp modSp new mod modClrScheme chgLayout">
        <pc:chgData name="Tiffany Kesslar" userId="43c86a19-e06e-4fbc-9e9a-219a11a39c75" providerId="ADAL" clId="{577649D1-A06B-4F45-9B69-697EAD113E9B}" dt="2024-04-23T13:27:09.215" v="2331" actId="20577"/>
        <pc:sldMkLst>
          <pc:docMk/>
          <pc:sldMk cId="1545503675" sldId="1845"/>
        </pc:sldMkLst>
        <pc:spChg chg="del mod ord">
          <ac:chgData name="Tiffany Kesslar" userId="43c86a19-e06e-4fbc-9e9a-219a11a39c75" providerId="ADAL" clId="{577649D1-A06B-4F45-9B69-697EAD113E9B}" dt="2024-04-23T13:18:49.708" v="1939" actId="700"/>
          <ac:spMkLst>
            <pc:docMk/>
            <pc:sldMk cId="1545503675" sldId="1845"/>
            <ac:spMk id="2" creationId="{14A94600-7884-BA27-F674-F4FF43174829}"/>
          </ac:spMkLst>
        </pc:spChg>
        <pc:spChg chg="del mod ord">
          <ac:chgData name="Tiffany Kesslar" userId="43c86a19-e06e-4fbc-9e9a-219a11a39c75" providerId="ADAL" clId="{577649D1-A06B-4F45-9B69-697EAD113E9B}" dt="2024-04-23T13:18:49.708" v="1939" actId="700"/>
          <ac:spMkLst>
            <pc:docMk/>
            <pc:sldMk cId="1545503675" sldId="1845"/>
            <ac:spMk id="3" creationId="{65DC045F-C851-13AF-D987-314D2A50BA67}"/>
          </ac:spMkLst>
        </pc:spChg>
        <pc:spChg chg="add mod ord">
          <ac:chgData name="Tiffany Kesslar" userId="43c86a19-e06e-4fbc-9e9a-219a11a39c75" providerId="ADAL" clId="{577649D1-A06B-4F45-9B69-697EAD113E9B}" dt="2024-04-23T13:21:24.698" v="1969" actId="20577"/>
          <ac:spMkLst>
            <pc:docMk/>
            <pc:sldMk cId="1545503675" sldId="1845"/>
            <ac:spMk id="4" creationId="{F1507FA1-BA25-A030-6ABC-159C8B2CBC54}"/>
          </ac:spMkLst>
        </pc:spChg>
        <pc:spChg chg="add mod ord">
          <ac:chgData name="Tiffany Kesslar" userId="43c86a19-e06e-4fbc-9e9a-219a11a39c75" providerId="ADAL" clId="{577649D1-A06B-4F45-9B69-697EAD113E9B}" dt="2024-04-23T13:27:09.215" v="2331" actId="20577"/>
          <ac:spMkLst>
            <pc:docMk/>
            <pc:sldMk cId="1545503675" sldId="1845"/>
            <ac:spMk id="5" creationId="{976F326F-B074-9BE2-EA87-A7F1849EA085}"/>
          </ac:spMkLst>
        </pc:spChg>
      </pc:sldChg>
      <pc:sldChg chg="modSp add mod">
        <pc:chgData name="Tiffany Kesslar" userId="43c86a19-e06e-4fbc-9e9a-219a11a39c75" providerId="ADAL" clId="{577649D1-A06B-4F45-9B69-697EAD113E9B}" dt="2024-04-23T13:30:27.529" v="2482" actId="20577"/>
        <pc:sldMkLst>
          <pc:docMk/>
          <pc:sldMk cId="763929061" sldId="1846"/>
        </pc:sldMkLst>
        <pc:spChg chg="mod">
          <ac:chgData name="Tiffany Kesslar" userId="43c86a19-e06e-4fbc-9e9a-219a11a39c75" providerId="ADAL" clId="{577649D1-A06B-4F45-9B69-697EAD113E9B}" dt="2024-04-23T13:22:01.594" v="2000" actId="20577"/>
          <ac:spMkLst>
            <pc:docMk/>
            <pc:sldMk cId="763929061" sldId="1846"/>
            <ac:spMk id="4" creationId="{F1507FA1-BA25-A030-6ABC-159C8B2CBC54}"/>
          </ac:spMkLst>
        </pc:spChg>
        <pc:spChg chg="mod">
          <ac:chgData name="Tiffany Kesslar" userId="43c86a19-e06e-4fbc-9e9a-219a11a39c75" providerId="ADAL" clId="{577649D1-A06B-4F45-9B69-697EAD113E9B}" dt="2024-04-23T13:30:27.529" v="2482" actId="20577"/>
          <ac:spMkLst>
            <pc:docMk/>
            <pc:sldMk cId="763929061" sldId="1846"/>
            <ac:spMk id="5" creationId="{976F326F-B074-9BE2-EA87-A7F1849EA085}"/>
          </ac:spMkLst>
        </pc:spChg>
      </pc:sldChg>
      <pc:sldChg chg="addSp delSp modSp new mod">
        <pc:chgData name="Tiffany Kesslar" userId="43c86a19-e06e-4fbc-9e9a-219a11a39c75" providerId="ADAL" clId="{577649D1-A06B-4F45-9B69-697EAD113E9B}" dt="2024-04-23T13:47:17.255" v="2840" actId="1076"/>
        <pc:sldMkLst>
          <pc:docMk/>
          <pc:sldMk cId="2376434893" sldId="1847"/>
        </pc:sldMkLst>
        <pc:spChg chg="del">
          <ac:chgData name="Tiffany Kesslar" userId="43c86a19-e06e-4fbc-9e9a-219a11a39c75" providerId="ADAL" clId="{577649D1-A06B-4F45-9B69-697EAD113E9B}" dt="2024-04-23T13:29:43.399" v="2463"/>
          <ac:spMkLst>
            <pc:docMk/>
            <pc:sldMk cId="2376434893" sldId="1847"/>
            <ac:spMk id="2" creationId="{CA4759EB-1CE0-128F-95EE-74BCF957B536}"/>
          </ac:spMkLst>
        </pc:spChg>
        <pc:spChg chg="mod">
          <ac:chgData name="Tiffany Kesslar" userId="43c86a19-e06e-4fbc-9e9a-219a11a39c75" providerId="ADAL" clId="{577649D1-A06B-4F45-9B69-697EAD113E9B}" dt="2024-04-23T13:30:08.651" v="2474"/>
          <ac:spMkLst>
            <pc:docMk/>
            <pc:sldMk cId="2376434893" sldId="1847"/>
            <ac:spMk id="3" creationId="{81A45A0E-7A9A-A9D4-AEF3-92CD7F73E067}"/>
          </ac:spMkLst>
        </pc:spChg>
        <pc:spChg chg="add mod">
          <ac:chgData name="Tiffany Kesslar" userId="43c86a19-e06e-4fbc-9e9a-219a11a39c75" providerId="ADAL" clId="{577649D1-A06B-4F45-9B69-697EAD113E9B}" dt="2024-04-23T13:47:17.255" v="2840" actId="1076"/>
          <ac:spMkLst>
            <pc:docMk/>
            <pc:sldMk cId="2376434893" sldId="1847"/>
            <ac:spMk id="6" creationId="{B599FF4C-FC05-7992-65D7-5CA633CE8822}"/>
          </ac:spMkLst>
        </pc:spChg>
        <pc:picChg chg="add mod">
          <ac:chgData name="Tiffany Kesslar" userId="43c86a19-e06e-4fbc-9e9a-219a11a39c75" providerId="ADAL" clId="{577649D1-A06B-4F45-9B69-697EAD113E9B}" dt="2024-04-23T13:30:18.696" v="2479" actId="1076"/>
          <ac:picMkLst>
            <pc:docMk/>
            <pc:sldMk cId="2376434893" sldId="1847"/>
            <ac:picMk id="4" creationId="{5B637A15-7D7B-392A-00A6-41E7C042565E}"/>
          </ac:picMkLst>
        </pc:picChg>
      </pc:sldChg>
      <pc:sldChg chg="modSp add mod">
        <pc:chgData name="Tiffany Kesslar" userId="43c86a19-e06e-4fbc-9e9a-219a11a39c75" providerId="ADAL" clId="{577649D1-A06B-4F45-9B69-697EAD113E9B}" dt="2024-05-07T17:10:27.837" v="4834" actId="14100"/>
        <pc:sldMkLst>
          <pc:docMk/>
          <pc:sldMk cId="1874145296" sldId="1848"/>
        </pc:sldMkLst>
        <pc:spChg chg="mod">
          <ac:chgData name="Tiffany Kesslar" userId="43c86a19-e06e-4fbc-9e9a-219a11a39c75" providerId="ADAL" clId="{577649D1-A06B-4F45-9B69-697EAD113E9B}" dt="2024-04-23T13:52:49.536" v="2957" actId="20577"/>
          <ac:spMkLst>
            <pc:docMk/>
            <pc:sldMk cId="1874145296" sldId="1848"/>
            <ac:spMk id="2" creationId="{703F0A2C-67CF-480D-AF90-D88387EFF291}"/>
          </ac:spMkLst>
        </pc:spChg>
        <pc:spChg chg="mod">
          <ac:chgData name="Tiffany Kesslar" userId="43c86a19-e06e-4fbc-9e9a-219a11a39c75" providerId="ADAL" clId="{577649D1-A06B-4F45-9B69-697EAD113E9B}" dt="2024-05-07T17:10:27.837" v="4834" actId="14100"/>
          <ac:spMkLst>
            <pc:docMk/>
            <pc:sldMk cId="1874145296" sldId="1848"/>
            <ac:spMk id="4" creationId="{7FA11A4D-113E-42E1-BE2E-21DDA57CCE9E}"/>
          </ac:spMkLst>
        </pc:spChg>
      </pc:sldChg>
      <pc:sldChg chg="addSp delSp modSp add mod">
        <pc:chgData name="Tiffany Kesslar" userId="43c86a19-e06e-4fbc-9e9a-219a11a39c75" providerId="ADAL" clId="{577649D1-A06B-4F45-9B69-697EAD113E9B}" dt="2024-05-07T17:20:19.165" v="5391" actId="20577"/>
        <pc:sldMkLst>
          <pc:docMk/>
          <pc:sldMk cId="3683850702" sldId="1849"/>
        </pc:sldMkLst>
        <pc:spChg chg="add mod">
          <ac:chgData name="Tiffany Kesslar" userId="43c86a19-e06e-4fbc-9e9a-219a11a39c75" providerId="ADAL" clId="{577649D1-A06B-4F45-9B69-697EAD113E9B}" dt="2024-04-26T16:04:20.299" v="3400"/>
          <ac:spMkLst>
            <pc:docMk/>
            <pc:sldMk cId="3683850702" sldId="1849"/>
            <ac:spMk id="2" creationId="{951A1201-2D8C-B714-DBA0-D41DA6974486}"/>
          </ac:spMkLst>
        </pc:spChg>
        <pc:spChg chg="del">
          <ac:chgData name="Tiffany Kesslar" userId="43c86a19-e06e-4fbc-9e9a-219a11a39c75" providerId="ADAL" clId="{577649D1-A06B-4F45-9B69-697EAD113E9B}" dt="2024-04-26T16:04:09.108" v="3395" actId="478"/>
          <ac:spMkLst>
            <pc:docMk/>
            <pc:sldMk cId="3683850702" sldId="1849"/>
            <ac:spMk id="6" creationId="{00000000-0000-0000-0000-000000000000}"/>
          </ac:spMkLst>
        </pc:spChg>
        <pc:spChg chg="del">
          <ac:chgData name="Tiffany Kesslar" userId="43c86a19-e06e-4fbc-9e9a-219a11a39c75" providerId="ADAL" clId="{577649D1-A06B-4F45-9B69-697EAD113E9B}" dt="2024-04-26T16:04:11.153" v="3396" actId="478"/>
          <ac:spMkLst>
            <pc:docMk/>
            <pc:sldMk cId="3683850702" sldId="1849"/>
            <ac:spMk id="7" creationId="{00000000-0000-0000-0000-000000000000}"/>
          </ac:spMkLst>
        </pc:spChg>
        <pc:spChg chg="del">
          <ac:chgData name="Tiffany Kesslar" userId="43c86a19-e06e-4fbc-9e9a-219a11a39c75" providerId="ADAL" clId="{577649D1-A06B-4F45-9B69-697EAD113E9B}" dt="2024-05-07T17:19:25.260" v="5333" actId="478"/>
          <ac:spMkLst>
            <pc:docMk/>
            <pc:sldMk cId="3683850702" sldId="1849"/>
            <ac:spMk id="34818" creationId="{00000000-0000-0000-0000-000000000000}"/>
          </ac:spMkLst>
        </pc:spChg>
        <pc:spChg chg="mod">
          <ac:chgData name="Tiffany Kesslar" userId="43c86a19-e06e-4fbc-9e9a-219a11a39c75" providerId="ADAL" clId="{577649D1-A06B-4F45-9B69-697EAD113E9B}" dt="2024-05-07T17:20:19.165" v="5391" actId="20577"/>
          <ac:spMkLst>
            <pc:docMk/>
            <pc:sldMk cId="3683850702" sldId="1849"/>
            <ac:spMk id="41988" creationId="{00000000-0000-0000-0000-000000000000}"/>
          </ac:spMkLst>
        </pc:spChg>
      </pc:sldChg>
      <pc:sldChg chg="modSp add mod ord">
        <pc:chgData name="Tiffany Kesslar" userId="43c86a19-e06e-4fbc-9e9a-219a11a39c75" providerId="ADAL" clId="{577649D1-A06B-4F45-9B69-697EAD113E9B}" dt="2024-05-07T16:36:41.977" v="3830" actId="20577"/>
        <pc:sldMkLst>
          <pc:docMk/>
          <pc:sldMk cId="650279997" sldId="1850"/>
        </pc:sldMkLst>
        <pc:spChg chg="mod">
          <ac:chgData name="Tiffany Kesslar" userId="43c86a19-e06e-4fbc-9e9a-219a11a39c75" providerId="ADAL" clId="{577649D1-A06B-4F45-9B69-697EAD113E9B}" dt="2024-05-07T16:36:41.977" v="3830" actId="20577"/>
          <ac:spMkLst>
            <pc:docMk/>
            <pc:sldMk cId="650279997" sldId="1850"/>
            <ac:spMk id="2" creationId="{6372623F-8DC5-8765-B76D-6E846078E721}"/>
          </ac:spMkLst>
        </pc:spChg>
      </pc:sldChg>
      <pc:sldChg chg="modSp add mod">
        <pc:chgData name="Tiffany Kesslar" userId="43c86a19-e06e-4fbc-9e9a-219a11a39c75" providerId="ADAL" clId="{577649D1-A06B-4F45-9B69-697EAD113E9B}" dt="2024-05-07T16:44:02.348" v="3948" actId="6549"/>
        <pc:sldMkLst>
          <pc:docMk/>
          <pc:sldMk cId="293621432" sldId="1851"/>
        </pc:sldMkLst>
        <pc:spChg chg="mod">
          <ac:chgData name="Tiffany Kesslar" userId="43c86a19-e06e-4fbc-9e9a-219a11a39c75" providerId="ADAL" clId="{577649D1-A06B-4F45-9B69-697EAD113E9B}" dt="2024-05-07T16:44:02.348" v="3948" actId="6549"/>
          <ac:spMkLst>
            <pc:docMk/>
            <pc:sldMk cId="293621432" sldId="1851"/>
            <ac:spMk id="2" creationId="{6372623F-8DC5-8765-B76D-6E846078E721}"/>
          </ac:spMkLst>
        </pc:spChg>
      </pc:sldChg>
      <pc:sldChg chg="modSp add mod">
        <pc:chgData name="Tiffany Kesslar" userId="43c86a19-e06e-4fbc-9e9a-219a11a39c75" providerId="ADAL" clId="{577649D1-A06B-4F45-9B69-697EAD113E9B}" dt="2024-05-07T16:45:19.515" v="3970" actId="20577"/>
        <pc:sldMkLst>
          <pc:docMk/>
          <pc:sldMk cId="3071173406" sldId="1852"/>
        </pc:sldMkLst>
        <pc:spChg chg="mod">
          <ac:chgData name="Tiffany Kesslar" userId="43c86a19-e06e-4fbc-9e9a-219a11a39c75" providerId="ADAL" clId="{577649D1-A06B-4F45-9B69-697EAD113E9B}" dt="2024-05-07T16:45:19.515" v="3970" actId="20577"/>
          <ac:spMkLst>
            <pc:docMk/>
            <pc:sldMk cId="3071173406" sldId="1852"/>
            <ac:spMk id="2" creationId="{6372623F-8DC5-8765-B76D-6E846078E721}"/>
          </ac:spMkLst>
        </pc:spChg>
      </pc:sldChg>
      <pc:sldChg chg="modSp add mod">
        <pc:chgData name="Tiffany Kesslar" userId="43c86a19-e06e-4fbc-9e9a-219a11a39c75" providerId="ADAL" clId="{577649D1-A06B-4F45-9B69-697EAD113E9B}" dt="2024-05-07T17:52:11.458" v="5578" actId="114"/>
        <pc:sldMkLst>
          <pc:docMk/>
          <pc:sldMk cId="3907408872" sldId="1853"/>
        </pc:sldMkLst>
        <pc:spChg chg="mod">
          <ac:chgData name="Tiffany Kesslar" userId="43c86a19-e06e-4fbc-9e9a-219a11a39c75" providerId="ADAL" clId="{577649D1-A06B-4F45-9B69-697EAD113E9B}" dt="2024-05-07T17:52:11.458" v="5578" actId="114"/>
          <ac:spMkLst>
            <pc:docMk/>
            <pc:sldMk cId="3907408872" sldId="1853"/>
            <ac:spMk id="2" creationId="{6372623F-8DC5-8765-B76D-6E846078E721}"/>
          </ac:spMkLst>
        </pc:spChg>
      </pc:sldChg>
      <pc:sldChg chg="del">
        <pc:chgData name="Tiffany Kesslar" userId="43c86a19-e06e-4fbc-9e9a-219a11a39c75" providerId="ADAL" clId="{577649D1-A06B-4F45-9B69-697EAD113E9B}" dt="2024-04-23T12:17:38.805" v="44" actId="47"/>
        <pc:sldMkLst>
          <pc:docMk/>
          <pc:sldMk cId="726770886" sldId="1859"/>
        </pc:sldMkLst>
      </pc:sldChg>
      <pc:sldChg chg="del">
        <pc:chgData name="Tiffany Kesslar" userId="43c86a19-e06e-4fbc-9e9a-219a11a39c75" providerId="ADAL" clId="{577649D1-A06B-4F45-9B69-697EAD113E9B}" dt="2024-04-23T12:17:38.805" v="44" actId="47"/>
        <pc:sldMkLst>
          <pc:docMk/>
          <pc:sldMk cId="34699493" sldId="1863"/>
        </pc:sldMkLst>
      </pc:sldChg>
      <pc:sldChg chg="del">
        <pc:chgData name="Tiffany Kesslar" userId="43c86a19-e06e-4fbc-9e9a-219a11a39c75" providerId="ADAL" clId="{577649D1-A06B-4F45-9B69-697EAD113E9B}" dt="2024-04-23T12:17:38.805" v="44" actId="47"/>
        <pc:sldMkLst>
          <pc:docMk/>
          <pc:sldMk cId="3671781219" sldId="1865"/>
        </pc:sldMkLst>
      </pc:sldChg>
      <pc:sldChg chg="del">
        <pc:chgData name="Tiffany Kesslar" userId="43c86a19-e06e-4fbc-9e9a-219a11a39c75" providerId="ADAL" clId="{577649D1-A06B-4F45-9B69-697EAD113E9B}" dt="2024-04-23T12:17:38.805" v="44" actId="47"/>
        <pc:sldMkLst>
          <pc:docMk/>
          <pc:sldMk cId="2421755980" sldId="1866"/>
        </pc:sldMkLst>
      </pc:sldChg>
      <pc:sldChg chg="del">
        <pc:chgData name="Tiffany Kesslar" userId="43c86a19-e06e-4fbc-9e9a-219a11a39c75" providerId="ADAL" clId="{577649D1-A06B-4F45-9B69-697EAD113E9B}" dt="2024-04-23T12:17:38.805" v="44" actId="47"/>
        <pc:sldMkLst>
          <pc:docMk/>
          <pc:sldMk cId="2022780279" sldId="1867"/>
        </pc:sldMkLst>
      </pc:sldChg>
      <pc:sldChg chg="del">
        <pc:chgData name="Tiffany Kesslar" userId="43c86a19-e06e-4fbc-9e9a-219a11a39c75" providerId="ADAL" clId="{577649D1-A06B-4F45-9B69-697EAD113E9B}" dt="2024-04-23T12:17:38.805" v="44" actId="47"/>
        <pc:sldMkLst>
          <pc:docMk/>
          <pc:sldMk cId="1288136614" sldId="1868"/>
        </pc:sldMkLst>
      </pc:sldChg>
      <pc:sldChg chg="del">
        <pc:chgData name="Tiffany Kesslar" userId="43c86a19-e06e-4fbc-9e9a-219a11a39c75" providerId="ADAL" clId="{577649D1-A06B-4F45-9B69-697EAD113E9B}" dt="2024-04-23T12:17:38.805" v="44" actId="47"/>
        <pc:sldMkLst>
          <pc:docMk/>
          <pc:sldMk cId="1792391154" sldId="1869"/>
        </pc:sldMkLst>
      </pc:sldChg>
      <pc:sldChg chg="del">
        <pc:chgData name="Tiffany Kesslar" userId="43c86a19-e06e-4fbc-9e9a-219a11a39c75" providerId="ADAL" clId="{577649D1-A06B-4F45-9B69-697EAD113E9B}" dt="2024-04-23T12:17:38.805" v="44" actId="47"/>
        <pc:sldMkLst>
          <pc:docMk/>
          <pc:sldMk cId="2642802536" sldId="1870"/>
        </pc:sldMkLst>
      </pc:sldChg>
    </pc:docChg>
  </pc:docChgLst>
  <pc:docChgLst>
    <pc:chgData name="Resetarits, Jake S. (DESE)" userId="37741e96-5ecb-4258-9857-666183bdd9bd" providerId="ADAL" clId="{7BD6B14F-6D9F-4368-A9C4-18F11BE1FD4C}"/>
    <pc:docChg chg="modSld">
      <pc:chgData name="Resetarits, Jake S. (DESE)" userId="37741e96-5ecb-4258-9857-666183bdd9bd" providerId="ADAL" clId="{7BD6B14F-6D9F-4368-A9C4-18F11BE1FD4C}" dt="2024-05-08T14:23:53.477" v="621" actId="962"/>
      <pc:docMkLst>
        <pc:docMk/>
      </pc:docMkLst>
      <pc:sldChg chg="modSp mod">
        <pc:chgData name="Resetarits, Jake S. (DESE)" userId="37741e96-5ecb-4258-9857-666183bdd9bd" providerId="ADAL" clId="{7BD6B14F-6D9F-4368-A9C4-18F11BE1FD4C}" dt="2024-05-08T14:22:45.237" v="155" actId="962"/>
        <pc:sldMkLst>
          <pc:docMk/>
          <pc:sldMk cId="2163884864" sldId="281"/>
        </pc:sldMkLst>
        <pc:picChg chg="mod">
          <ac:chgData name="Resetarits, Jake S. (DESE)" userId="37741e96-5ecb-4258-9857-666183bdd9bd" providerId="ADAL" clId="{7BD6B14F-6D9F-4368-A9C4-18F11BE1FD4C}" dt="2024-05-08T14:22:45.237" v="155" actId="962"/>
          <ac:picMkLst>
            <pc:docMk/>
            <pc:sldMk cId="2163884864" sldId="281"/>
            <ac:picMk id="3" creationId="{00000000-0000-0000-0000-000000000000}"/>
          </ac:picMkLst>
        </pc:picChg>
      </pc:sldChg>
      <pc:sldChg chg="modSp mod">
        <pc:chgData name="Resetarits, Jake S. (DESE)" userId="37741e96-5ecb-4258-9857-666183bdd9bd" providerId="ADAL" clId="{7BD6B14F-6D9F-4368-A9C4-18F11BE1FD4C}" dt="2024-05-08T14:23:53.477" v="621" actId="962"/>
        <pc:sldMkLst>
          <pc:docMk/>
          <pc:sldMk cId="3898447929" sldId="292"/>
        </pc:sldMkLst>
        <pc:picChg chg="mod">
          <ac:chgData name="Resetarits, Jake S. (DESE)" userId="37741e96-5ecb-4258-9857-666183bdd9bd" providerId="ADAL" clId="{7BD6B14F-6D9F-4368-A9C4-18F11BE1FD4C}" dt="2024-05-08T14:23:53.477" v="621" actId="962"/>
          <ac:picMkLst>
            <pc:docMk/>
            <pc:sldMk cId="3898447929" sldId="292"/>
            <ac:picMk id="3" creationId="{2EAA0228-D203-1431-12C5-012064723F5A}"/>
          </ac:picMkLst>
        </pc:picChg>
      </pc:sldChg>
      <pc:sldChg chg="modSp mod">
        <pc:chgData name="Resetarits, Jake S. (DESE)" userId="37741e96-5ecb-4258-9857-666183bdd9bd" providerId="ADAL" clId="{7BD6B14F-6D9F-4368-A9C4-18F11BE1FD4C}" dt="2024-05-08T14:22:56.521" v="249" actId="962"/>
        <pc:sldMkLst>
          <pc:docMk/>
          <pc:sldMk cId="611145312" sldId="313"/>
        </pc:sldMkLst>
        <pc:picChg chg="mod">
          <ac:chgData name="Resetarits, Jake S. (DESE)" userId="37741e96-5ecb-4258-9857-666183bdd9bd" providerId="ADAL" clId="{7BD6B14F-6D9F-4368-A9C4-18F11BE1FD4C}" dt="2024-05-08T14:22:56.521" v="249" actId="962"/>
          <ac:picMkLst>
            <pc:docMk/>
            <pc:sldMk cId="611145312" sldId="313"/>
            <ac:picMk id="4" creationId="{80EA6311-CE4D-4A1B-B8B2-389CCEC90571}"/>
          </ac:picMkLst>
        </pc:picChg>
      </pc:sldChg>
      <pc:sldChg chg="modSp mod">
        <pc:chgData name="Resetarits, Jake S. (DESE)" userId="37741e96-5ecb-4258-9857-666183bdd9bd" providerId="ADAL" clId="{7BD6B14F-6D9F-4368-A9C4-18F11BE1FD4C}" dt="2024-05-08T14:23:36.420" v="547" actId="962"/>
        <pc:sldMkLst>
          <pc:docMk/>
          <pc:sldMk cId="2630234304" sldId="369"/>
        </pc:sldMkLst>
        <pc:spChg chg="mod">
          <ac:chgData name="Resetarits, Jake S. (DESE)" userId="37741e96-5ecb-4258-9857-666183bdd9bd" providerId="ADAL" clId="{7BD6B14F-6D9F-4368-A9C4-18F11BE1FD4C}" dt="2024-05-08T14:23:36.420" v="547" actId="962"/>
          <ac:spMkLst>
            <pc:docMk/>
            <pc:sldMk cId="2630234304" sldId="369"/>
            <ac:spMk id="3" creationId="{F495770C-0673-E263-1AF5-3B107A91E98A}"/>
          </ac:spMkLst>
        </pc:spChg>
      </pc:sldChg>
      <pc:sldChg chg="modSp mod">
        <pc:chgData name="Resetarits, Jake S. (DESE)" userId="37741e96-5ecb-4258-9857-666183bdd9bd" providerId="ADAL" clId="{7BD6B14F-6D9F-4368-A9C4-18F11BE1FD4C}" dt="2024-05-08T14:23:29.863" v="527" actId="962"/>
        <pc:sldMkLst>
          <pc:docMk/>
          <pc:sldMk cId="3693133727" sldId="470"/>
        </pc:sldMkLst>
        <pc:picChg chg="mod">
          <ac:chgData name="Resetarits, Jake S. (DESE)" userId="37741e96-5ecb-4258-9857-666183bdd9bd" providerId="ADAL" clId="{7BD6B14F-6D9F-4368-A9C4-18F11BE1FD4C}" dt="2024-05-08T14:23:29.863" v="527" actId="962"/>
          <ac:picMkLst>
            <pc:docMk/>
            <pc:sldMk cId="3693133727" sldId="470"/>
            <ac:picMk id="4" creationId="{476DA10B-1A3B-4813-A4AC-C3B603DDF6DB}"/>
          </ac:picMkLst>
        </pc:picChg>
      </pc:sldChg>
      <pc:sldChg chg="modSp mod">
        <pc:chgData name="Resetarits, Jake S. (DESE)" userId="37741e96-5ecb-4258-9857-666183bdd9bd" providerId="ADAL" clId="{7BD6B14F-6D9F-4368-A9C4-18F11BE1FD4C}" dt="2024-05-08T14:23:14.807" v="401" actId="962"/>
        <pc:sldMkLst>
          <pc:docMk/>
          <pc:sldMk cId="2007842603" sldId="1842"/>
        </pc:sldMkLst>
        <pc:picChg chg="mod">
          <ac:chgData name="Resetarits, Jake S. (DESE)" userId="37741e96-5ecb-4258-9857-666183bdd9bd" providerId="ADAL" clId="{7BD6B14F-6D9F-4368-A9C4-18F11BE1FD4C}" dt="2024-05-08T14:23:14.807" v="401" actId="962"/>
          <ac:picMkLst>
            <pc:docMk/>
            <pc:sldMk cId="2007842603" sldId="1842"/>
            <ac:picMk id="6" creationId="{15184D08-C7D2-CAAB-B6BF-35B549154975}"/>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73AE36A-9849-8734-68B0-2D959C72651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0F2755D-0799-B19A-BCBD-8C9E999E64F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211163C-EE2E-7546-90F8-CF22AAE91DD9}" type="datetimeFigureOut">
              <a:rPr lang="en-US" smtClean="0"/>
              <a:t>5/9/2024</a:t>
            </a:fld>
            <a:endParaRPr lang="en-US"/>
          </a:p>
        </p:txBody>
      </p:sp>
      <p:sp>
        <p:nvSpPr>
          <p:cNvPr id="4" name="Footer Placeholder 3">
            <a:extLst>
              <a:ext uri="{FF2B5EF4-FFF2-40B4-BE49-F238E27FC236}">
                <a16:creationId xmlns:a16="http://schemas.microsoft.com/office/drawing/2014/main" id="{F9C1E47C-F85D-AA6B-B568-76BD637D3EB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1A28AEA-2389-7F26-5A5D-D8C5E312DFE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5190C47-E711-1845-B18B-7A2271B9705D}" type="slidenum">
              <a:rPr lang="en-US" smtClean="0"/>
              <a:t>‹#›</a:t>
            </a:fld>
            <a:endParaRPr lang="en-US"/>
          </a:p>
        </p:txBody>
      </p:sp>
    </p:spTree>
    <p:extLst>
      <p:ext uri="{BB962C8B-B14F-4D97-AF65-F5344CB8AC3E}">
        <p14:creationId xmlns:p14="http://schemas.microsoft.com/office/powerpoint/2010/main" val="6974912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251491-C050-C142-BE35-A9B9D73644B3}" type="datetimeFigureOut">
              <a:rPr lang="en-US" smtClean="0"/>
              <a:t>5/9/2024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5FC15E-7FD1-034A-9729-2C6FA6821FBB}" type="slidenum">
              <a:rPr lang="en-US" smtClean="0"/>
              <a:t>‹#›</a:t>
            </a:fld>
            <a:endParaRPr lang="en-US"/>
          </a:p>
        </p:txBody>
      </p:sp>
    </p:spTree>
    <p:extLst>
      <p:ext uri="{BB962C8B-B14F-4D97-AF65-F5344CB8AC3E}">
        <p14:creationId xmlns:p14="http://schemas.microsoft.com/office/powerpoint/2010/main" val="406378143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B7B4A4-F977-4348-955F-9395B5A4D56E}" type="slidenum">
              <a:rPr lang="en-US" smtClean="0"/>
              <a:t>12</a:t>
            </a:fld>
            <a:endParaRPr lang="en-US" dirty="0"/>
          </a:p>
        </p:txBody>
      </p:sp>
      <p:sp>
        <p:nvSpPr>
          <p:cNvPr id="5" name="Footer Placeholder 4"/>
          <p:cNvSpPr>
            <a:spLocks noGrp="1"/>
          </p:cNvSpPr>
          <p:nvPr>
            <p:ph type="ftr" sz="quarter" idx="11"/>
          </p:nvPr>
        </p:nvSpPr>
        <p:spPr/>
        <p:txBody>
          <a:bodyPr/>
          <a:lstStyle/>
          <a:p>
            <a:r>
              <a:rPr lang="en-US" dirty="0"/>
              <a:t>Brustein &amp; Manasevit, PLLC</a:t>
            </a:r>
          </a:p>
        </p:txBody>
      </p:sp>
      <p:sp>
        <p:nvSpPr>
          <p:cNvPr id="6" name="Header Placeholder 5"/>
          <p:cNvSpPr>
            <a:spLocks noGrp="1"/>
          </p:cNvSpPr>
          <p:nvPr>
            <p:ph type="hdr" sz="quarter" idx="12"/>
          </p:nvPr>
        </p:nvSpPr>
        <p:spPr/>
        <p:txBody>
          <a:bodyPr/>
          <a:lstStyle/>
          <a:p>
            <a:endParaRPr lang="en-US" dirty="0"/>
          </a:p>
        </p:txBody>
      </p:sp>
    </p:spTree>
    <p:extLst>
      <p:ext uri="{BB962C8B-B14F-4D97-AF65-F5344CB8AC3E}">
        <p14:creationId xmlns:p14="http://schemas.microsoft.com/office/powerpoint/2010/main" val="1418518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Tons of resources – National center for education Statistics has Data Quality reports on the role of the teacher, school staff, board members, etc.  </a:t>
            </a:r>
          </a:p>
          <a:p>
            <a:r>
              <a:rPr lang="en-US" dirty="0"/>
              <a:t>https://nces.ed.gov/forum/pub_2005801.asp </a:t>
            </a:r>
          </a:p>
          <a:p>
            <a:endParaRPr lang="en-US" dirty="0"/>
          </a:p>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22</a:t>
            </a:fld>
            <a:endParaRPr lang="en-US"/>
          </a:p>
        </p:txBody>
      </p:sp>
    </p:spTree>
    <p:extLst>
      <p:ext uri="{BB962C8B-B14F-4D97-AF65-F5344CB8AC3E}">
        <p14:creationId xmlns:p14="http://schemas.microsoft.com/office/powerpoint/2010/main" val="657249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B667E1-E601-4AAF-B95C-B25720D70A60}" type="slidenum">
              <a:rPr lang="en-US" smtClean="0"/>
              <a:t>23</a:t>
            </a:fld>
            <a:endParaRPr lang="en-US"/>
          </a:p>
        </p:txBody>
      </p:sp>
    </p:spTree>
    <p:extLst>
      <p:ext uri="{BB962C8B-B14F-4D97-AF65-F5344CB8AC3E}">
        <p14:creationId xmlns:p14="http://schemas.microsoft.com/office/powerpoint/2010/main" val="13655090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C7EE377-B8E1-46C6-764E-35B9C88999DC}"/>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AFA9C25D-EF20-84AD-D14D-2061BB41F0C7}"/>
              </a:ext>
            </a:extLst>
          </p:cNvPr>
          <p:cNvSpPr>
            <a:spLocks noGrp="1"/>
          </p:cNvSpPr>
          <p:nvPr>
            <p:ph type="ctrTitle"/>
          </p:nvPr>
        </p:nvSpPr>
        <p:spPr>
          <a:xfrm>
            <a:off x="505838" y="690351"/>
            <a:ext cx="8631677" cy="1928238"/>
          </a:xfrm>
          <a:prstGeom prst="rect">
            <a:avLst/>
          </a:prstGeom>
        </p:spPr>
        <p:txBody>
          <a:bodyPr anchor="b">
            <a:normAutofit/>
          </a:bodyPr>
          <a:lstStyle>
            <a:lvl1pPr algn="l">
              <a:defRPr sz="6600">
                <a:solidFill>
                  <a:schemeClr val="bg1"/>
                </a:solidFill>
                <a:latin typeface="Arial" panose="020B0604020202020204" pitchFamily="34" charset="0"/>
                <a:ea typeface="Apple Symbols" panose="02000000000000000000" pitchFamily="2" charset="-79"/>
                <a:cs typeface="Arial" panose="020B06040202020202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6917F9B5-9E18-407C-4D11-7AC3882D7047}"/>
              </a:ext>
            </a:extLst>
          </p:cNvPr>
          <p:cNvSpPr>
            <a:spLocks noGrp="1"/>
          </p:cNvSpPr>
          <p:nvPr>
            <p:ph type="subTitle" idx="1"/>
          </p:nvPr>
        </p:nvSpPr>
        <p:spPr>
          <a:xfrm>
            <a:off x="505838" y="5466944"/>
            <a:ext cx="6770451" cy="1391055"/>
          </a:xfrm>
        </p:spPr>
        <p:txBody>
          <a:bodyPr>
            <a:normAutofit/>
          </a:bodyPr>
          <a:lstStyle>
            <a:lvl1pPr marL="0" indent="0" algn="l">
              <a:buNone/>
              <a:defRPr sz="2800">
                <a:solidFill>
                  <a:srgbClr val="3647B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123403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Slide with Image">
    <p:bg>
      <p:bgPr>
        <a:solidFill>
          <a:schemeClr val="accent6"/>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C2501B-DEA6-190E-3633-E32F635B7CE1}"/>
              </a:ext>
            </a:extLst>
          </p:cNvPr>
          <p:cNvSpPr>
            <a:spLocks noGrp="1"/>
          </p:cNvSpPr>
          <p:nvPr>
            <p:ph type="title"/>
          </p:nvPr>
        </p:nvSpPr>
        <p:spPr>
          <a:xfrm>
            <a:off x="1484764" y="1986926"/>
            <a:ext cx="5257793" cy="2057441"/>
          </a:xfrm>
        </p:spPr>
        <p:txBody>
          <a:bodyPr>
            <a:noAutofit/>
          </a:bodyPr>
          <a:lstStyle/>
          <a:p>
            <a:r>
              <a:rPr lang="en-US" noProof="0"/>
              <a:t>Click to edit Master title style</a:t>
            </a:r>
            <a:endParaRPr lang="en-US" noProof="0" dirty="0"/>
          </a:p>
        </p:txBody>
      </p:sp>
      <p:cxnSp>
        <p:nvCxnSpPr>
          <p:cNvPr id="24" name="Straight Connector 2">
            <a:extLst>
              <a:ext uri="{FF2B5EF4-FFF2-40B4-BE49-F238E27FC236}">
                <a16:creationId xmlns:a16="http://schemas.microsoft.com/office/drawing/2014/main" id="{F1FCCFDB-D985-4322-AC87-F69214893708}"/>
              </a:ext>
            </a:extLst>
          </p:cNvPr>
          <p:cNvCxnSpPr/>
          <p:nvPr userDrawn="1"/>
        </p:nvCxnSpPr>
        <p:spPr>
          <a:xfrm>
            <a:off x="1509005" y="4172084"/>
            <a:ext cx="0" cy="760288"/>
          </a:xfrm>
          <a:prstGeom prst="line">
            <a:avLst/>
          </a:prstGeom>
          <a:noFill/>
          <a:ln w="19050" cap="flat" cmpd="sng" algn="ctr">
            <a:solidFill>
              <a:srgbClr val="D84400"/>
            </a:solidFill>
            <a:prstDash val="solid"/>
            <a:miter lim="800000"/>
          </a:ln>
          <a:effectLst/>
        </p:spPr>
      </p:cxnSp>
      <p:sp>
        <p:nvSpPr>
          <p:cNvPr id="27" name="Content placeholder 47" descr="Click icon to add picture">
            <a:extLst>
              <a:ext uri="{FF2B5EF4-FFF2-40B4-BE49-F238E27FC236}">
                <a16:creationId xmlns:a16="http://schemas.microsoft.com/office/drawing/2014/main" id="{EA8265B5-83C5-4AE9-88AB-3F2443B57F00}"/>
              </a:ext>
            </a:extLst>
          </p:cNvPr>
          <p:cNvSpPr>
            <a:spLocks noGrp="1"/>
          </p:cNvSpPr>
          <p:nvPr>
            <p:ph type="body" sz="quarter" idx="28" hasCustomPrompt="1"/>
          </p:nvPr>
        </p:nvSpPr>
        <p:spPr>
          <a:xfrm>
            <a:off x="1601366" y="4172084"/>
            <a:ext cx="1570612" cy="760288"/>
          </a:xfrm>
          <a:prstGeom prst="rect">
            <a:avLst/>
          </a:prstGeom>
        </p:spPr>
        <p:txBody>
          <a:bodyPr>
            <a:noAutofit/>
          </a:bodyPr>
          <a:lstStyle>
            <a:lvl1pPr marL="0" indent="0">
              <a:lnSpc>
                <a:spcPct val="100000"/>
              </a:lnSpc>
              <a:buNone/>
              <a:defRPr sz="1800" b="0">
                <a:solidFill>
                  <a:schemeClr val="bg1"/>
                </a:solidFill>
              </a:defRPr>
            </a:lvl1pPr>
            <a:lvl2pPr>
              <a:defRPr sz="1000"/>
            </a:lvl2pPr>
            <a:lvl3pPr>
              <a:defRPr sz="900"/>
            </a:lvl3pPr>
            <a:lvl4pPr>
              <a:defRPr sz="800"/>
            </a:lvl4pPr>
            <a:lvl5pPr>
              <a:defRPr sz="800"/>
            </a:lvl5pPr>
          </a:lstStyle>
          <a:p>
            <a:pPr lvl="0"/>
            <a:r>
              <a:rPr lang="en-US" altLang="zh-CN" noProof="0"/>
              <a:t>Click to edit Master title style </a:t>
            </a:r>
          </a:p>
        </p:txBody>
      </p:sp>
      <p:sp>
        <p:nvSpPr>
          <p:cNvPr id="47" name="Content placeholder 47">
            <a:extLst>
              <a:ext uri="{FF2B5EF4-FFF2-40B4-BE49-F238E27FC236}">
                <a16:creationId xmlns:a16="http://schemas.microsoft.com/office/drawing/2014/main" id="{0FFAAB58-ABE4-41AC-B94E-432936CE0301}"/>
              </a:ext>
            </a:extLst>
          </p:cNvPr>
          <p:cNvSpPr>
            <a:spLocks noGrp="1"/>
          </p:cNvSpPr>
          <p:nvPr>
            <p:ph type="pic" sz="quarter" idx="47" hasCustomPrompt="1"/>
          </p:nvPr>
        </p:nvSpPr>
        <p:spPr>
          <a:xfrm>
            <a:off x="6742557" y="821836"/>
            <a:ext cx="4405503" cy="5066346"/>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p:spPr>
        <p:txBody>
          <a:bodyPr anchor="ctr">
            <a:noAutofit/>
          </a:bodyPr>
          <a:lstStyle>
            <a:lvl1pPr marL="0" indent="0" algn="ctr">
              <a:buNone/>
              <a:defRPr>
                <a:solidFill>
                  <a:schemeClr val="bg1"/>
                </a:solidFill>
              </a:defRPr>
            </a:lvl1pPr>
          </a:lstStyle>
          <a:p>
            <a:r>
              <a:rPr lang="en-US" altLang="zh-CN" noProof="0" dirty="0"/>
              <a:t>Click icon to add picture≈≈</a:t>
            </a:r>
          </a:p>
        </p:txBody>
      </p:sp>
      <p:sp>
        <p:nvSpPr>
          <p:cNvPr id="9" name="Freeform: Shape 11">
            <a:extLst>
              <a:ext uri="{FF2B5EF4-FFF2-40B4-BE49-F238E27FC236}">
                <a16:creationId xmlns:a16="http://schemas.microsoft.com/office/drawing/2014/main" id="{9ECA281C-F2CB-AE9D-DCD6-F94D3FEE2E67}"/>
              </a:ext>
            </a:extLst>
          </p:cNvPr>
          <p:cNvSpPr/>
          <p:nvPr userDrawn="1"/>
        </p:nvSpPr>
        <p:spPr>
          <a:xfrm>
            <a:off x="7441324" y="5568778"/>
            <a:ext cx="829927" cy="949454"/>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8682" h="5032188">
                <a:moveTo>
                  <a:pt x="2187388" y="0"/>
                </a:moveTo>
                <a:lnTo>
                  <a:pt x="4386729" y="1261035"/>
                </a:lnTo>
                <a:cubicBezTo>
                  <a:pt x="4390713" y="2103718"/>
                  <a:pt x="4394698" y="2946400"/>
                  <a:pt x="4398682" y="3789083"/>
                </a:cubicBezTo>
                <a:lnTo>
                  <a:pt x="2193365" y="5032188"/>
                </a:lnTo>
                <a:lnTo>
                  <a:pt x="0" y="3783106"/>
                </a:lnTo>
                <a:lnTo>
                  <a:pt x="0" y="1267012"/>
                </a:lnTo>
                <a:lnTo>
                  <a:pt x="2187388" y="0"/>
                </a:lnTo>
                <a:close/>
              </a:path>
            </a:pathLst>
          </a:custGeom>
          <a:solidFill>
            <a:schemeClr val="accent2"/>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osterama Text SemiBold"/>
              <a:ea typeface="+mn-ea"/>
              <a:cs typeface="+mn-cs"/>
            </a:endParaRPr>
          </a:p>
        </p:txBody>
      </p:sp>
      <p:sp>
        <p:nvSpPr>
          <p:cNvPr id="2" name="Footer Placeholder 1">
            <a:extLst>
              <a:ext uri="{FF2B5EF4-FFF2-40B4-BE49-F238E27FC236}">
                <a16:creationId xmlns:a16="http://schemas.microsoft.com/office/drawing/2014/main" id="{5F173846-BB9D-D83B-5420-DEE0B87DD4AD}"/>
              </a:ext>
            </a:extLst>
          </p:cNvPr>
          <p:cNvSpPr>
            <a:spLocks noGrp="1"/>
          </p:cNvSpPr>
          <p:nvPr>
            <p:ph type="ftr" sz="quarter" idx="48"/>
          </p:nvPr>
        </p:nvSpPr>
        <p:spPr/>
        <p:txBody>
          <a:bodyPr/>
          <a:lstStyle/>
          <a:p>
            <a:r>
              <a:rPr lang="en-US" noProof="0"/>
              <a:t>The Bruman Group, PLLC © 2024. All rights reserved.</a:t>
            </a:r>
            <a:endParaRPr lang="en-US" noProof="0" dirty="0"/>
          </a:p>
        </p:txBody>
      </p:sp>
      <p:sp>
        <p:nvSpPr>
          <p:cNvPr id="4" name="Slide Number Placeholder 3">
            <a:extLst>
              <a:ext uri="{FF2B5EF4-FFF2-40B4-BE49-F238E27FC236}">
                <a16:creationId xmlns:a16="http://schemas.microsoft.com/office/drawing/2014/main" id="{455E9590-7E54-4765-4A93-F4151FC2836D}"/>
              </a:ext>
            </a:extLst>
          </p:cNvPr>
          <p:cNvSpPr>
            <a:spLocks noGrp="1"/>
          </p:cNvSpPr>
          <p:nvPr>
            <p:ph type="sldNum" sz="quarter" idx="49"/>
          </p:nvPr>
        </p:nvSpPr>
        <p:spPr/>
        <p:txBody>
          <a:bodyPr/>
          <a:lstStyle/>
          <a:p>
            <a:fld id="{47FEACEE-25B4-4A2D-B147-27296E36371D}" type="slidenum">
              <a:rPr lang="en-US" altLang="zh-CN" noProof="0" smtClean="0"/>
              <a:pPr/>
              <a:t>‹#›</a:t>
            </a:fld>
            <a:endParaRPr lang="en-US" altLang="zh-CN" noProof="0" dirty="0"/>
          </a:p>
        </p:txBody>
      </p:sp>
    </p:spTree>
    <p:extLst>
      <p:ext uri="{BB962C8B-B14F-4D97-AF65-F5344CB8AC3E}">
        <p14:creationId xmlns:p14="http://schemas.microsoft.com/office/powerpoint/2010/main" val="1461855898"/>
      </p:ext>
    </p:extLst>
  </p:cSld>
  <p:clrMapOvr>
    <a:masterClrMapping/>
  </p:clrMapOvr>
  <p:extLst>
    <p:ext uri="{DCECCB84-F9BA-43D5-87BE-67443E8EF086}">
      <p15:sldGuideLst xmlns:p15="http://schemas.microsoft.com/office/powerpoint/2012/main">
        <p15:guide id="1" pos="528">
          <p15:clr>
            <a:srgbClr val="FBAE40"/>
          </p15:clr>
        </p15:guide>
        <p15:guide id="2" orient="horz" pos="52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5518B595-5A04-0768-52B1-73F11E4754EA}"/>
              </a:ext>
            </a:extLst>
          </p:cNvPr>
          <p:cNvSpPr>
            <a:spLocks noGrp="1"/>
          </p:cNvSpPr>
          <p:nvPr>
            <p:ph type="title"/>
          </p:nvPr>
        </p:nvSpPr>
        <p:spPr>
          <a:xfrm>
            <a:off x="512572" y="3435545"/>
            <a:ext cx="4253399" cy="1740114"/>
          </a:xfrm>
        </p:spPr>
        <p:txBody>
          <a:bodyPr>
            <a:noAutofit/>
          </a:bodyPr>
          <a:lstStyle/>
          <a:p>
            <a:r>
              <a:rPr lang="en-US"/>
              <a:t>Click to edit Master title style</a:t>
            </a:r>
            <a:endParaRPr lang="en-US" dirty="0"/>
          </a:p>
        </p:txBody>
      </p:sp>
      <p:sp>
        <p:nvSpPr>
          <p:cNvPr id="7" name="Freeform: Shape 4">
            <a:extLst>
              <a:ext uri="{FF2B5EF4-FFF2-40B4-BE49-F238E27FC236}">
                <a16:creationId xmlns:a16="http://schemas.microsoft.com/office/drawing/2014/main" id="{AE722AFD-22D7-4BD8-B055-3867C3800E16}"/>
              </a:ext>
            </a:extLst>
          </p:cNvPr>
          <p:cNvSpPr/>
          <p:nvPr userDrawn="1"/>
        </p:nvSpPr>
        <p:spPr>
          <a:xfrm>
            <a:off x="6282845" y="525294"/>
            <a:ext cx="1913128" cy="2140085"/>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dirty="0"/>
          </a:p>
        </p:txBody>
      </p:sp>
      <p:sp>
        <p:nvSpPr>
          <p:cNvPr id="13" name="Freeform: Shape 12">
            <a:extLst>
              <a:ext uri="{FF2B5EF4-FFF2-40B4-BE49-F238E27FC236}">
                <a16:creationId xmlns:a16="http://schemas.microsoft.com/office/drawing/2014/main" id="{5D0355E4-3980-42A9-9376-74163520D39D}"/>
              </a:ext>
            </a:extLst>
          </p:cNvPr>
          <p:cNvSpPr/>
          <p:nvPr userDrawn="1"/>
        </p:nvSpPr>
        <p:spPr>
          <a:xfrm>
            <a:off x="8375472" y="496110"/>
            <a:ext cx="1913128" cy="2159541"/>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dirty="0"/>
          </a:p>
        </p:txBody>
      </p:sp>
      <p:sp>
        <p:nvSpPr>
          <p:cNvPr id="14" name="Freeform: Shape 13">
            <a:extLst>
              <a:ext uri="{FF2B5EF4-FFF2-40B4-BE49-F238E27FC236}">
                <a16:creationId xmlns:a16="http://schemas.microsoft.com/office/drawing/2014/main" id="{70174533-8C0E-4E82-A582-891A0555FA1F}"/>
              </a:ext>
            </a:extLst>
          </p:cNvPr>
          <p:cNvSpPr/>
          <p:nvPr userDrawn="1"/>
        </p:nvSpPr>
        <p:spPr>
          <a:xfrm>
            <a:off x="7328126" y="2310315"/>
            <a:ext cx="1913128" cy="2159541"/>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dirty="0"/>
          </a:p>
        </p:txBody>
      </p:sp>
      <p:sp>
        <p:nvSpPr>
          <p:cNvPr id="15" name="Freeform: Shape 14">
            <a:extLst>
              <a:ext uri="{FF2B5EF4-FFF2-40B4-BE49-F238E27FC236}">
                <a16:creationId xmlns:a16="http://schemas.microsoft.com/office/drawing/2014/main" id="{071E3938-A754-4D49-B509-249EE9BD83AB}"/>
              </a:ext>
            </a:extLst>
          </p:cNvPr>
          <p:cNvSpPr/>
          <p:nvPr userDrawn="1"/>
        </p:nvSpPr>
        <p:spPr>
          <a:xfrm>
            <a:off x="8375472" y="4095335"/>
            <a:ext cx="1913128" cy="2159541"/>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6" name="Freeform: Shape 15">
            <a:extLst>
              <a:ext uri="{FF2B5EF4-FFF2-40B4-BE49-F238E27FC236}">
                <a16:creationId xmlns:a16="http://schemas.microsoft.com/office/drawing/2014/main" id="{B9D430ED-A815-4274-966C-8192C4230569}"/>
              </a:ext>
            </a:extLst>
          </p:cNvPr>
          <p:cNvSpPr/>
          <p:nvPr userDrawn="1"/>
        </p:nvSpPr>
        <p:spPr>
          <a:xfrm>
            <a:off x="9403474" y="2310314"/>
            <a:ext cx="1913128" cy="2159541"/>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dirty="0"/>
          </a:p>
        </p:txBody>
      </p:sp>
      <p:sp>
        <p:nvSpPr>
          <p:cNvPr id="24" name="Content placeholder 47" descr="Click icon to add picture">
            <a:extLst>
              <a:ext uri="{FF2B5EF4-FFF2-40B4-BE49-F238E27FC236}">
                <a16:creationId xmlns:a16="http://schemas.microsoft.com/office/drawing/2014/main" id="{5414CF94-2913-4AE7-AAC3-3D61FE742888}"/>
              </a:ext>
            </a:extLst>
          </p:cNvPr>
          <p:cNvSpPr>
            <a:spLocks noGrp="1"/>
          </p:cNvSpPr>
          <p:nvPr>
            <p:ph type="body" sz="quarter" idx="28" hasCustomPrompt="1"/>
          </p:nvPr>
        </p:nvSpPr>
        <p:spPr>
          <a:xfrm>
            <a:off x="6274027" y="1076241"/>
            <a:ext cx="1913128" cy="1054727"/>
          </a:xfrm>
          <a:prstGeom prst="rect">
            <a:avLst/>
          </a:prstGeom>
        </p:spPr>
        <p:txBody>
          <a:bodyPr anchor="ctr">
            <a:noAutofit/>
          </a:bodyPr>
          <a:lstStyle>
            <a:lvl1pPr marL="0" indent="0" algn="ctr">
              <a:lnSpc>
                <a:spcPct val="100000"/>
              </a:lnSpc>
              <a:buNone/>
              <a:defRPr sz="1800" b="0" i="0">
                <a:solidFill>
                  <a:schemeClr val="bg1"/>
                </a:solidFill>
                <a:latin typeface="Abadi" panose="020B0604020104020204" pitchFamily="34" charset="0"/>
              </a:defRPr>
            </a:lvl1pPr>
            <a:lvl2pPr>
              <a:defRPr sz="1000"/>
            </a:lvl2pPr>
            <a:lvl3pPr>
              <a:defRPr sz="900"/>
            </a:lvl3pPr>
            <a:lvl4pPr>
              <a:defRPr sz="800"/>
            </a:lvl4pPr>
            <a:lvl5pPr>
              <a:defRPr sz="800"/>
            </a:lvl5pPr>
          </a:lstStyle>
          <a:p>
            <a:pPr lvl="0"/>
            <a:r>
              <a:rPr lang="en-US" altLang="zh-CN" dirty="0"/>
              <a:t>Click to edit</a:t>
            </a:r>
            <a:r>
              <a:rPr lang="zh-CN" altLang="en-US" dirty="0"/>
              <a:t> </a:t>
            </a:r>
            <a:r>
              <a:rPr lang="en-US" altLang="zh-CN" dirty="0"/>
              <a:t>Master title style </a:t>
            </a:r>
          </a:p>
        </p:txBody>
      </p:sp>
      <p:sp>
        <p:nvSpPr>
          <p:cNvPr id="26" name="Content placeholder 47" descr="Click icon to add picture">
            <a:extLst>
              <a:ext uri="{FF2B5EF4-FFF2-40B4-BE49-F238E27FC236}">
                <a16:creationId xmlns:a16="http://schemas.microsoft.com/office/drawing/2014/main" id="{3CE3485A-395E-4C5F-A00F-D230FF7CFB93}"/>
              </a:ext>
            </a:extLst>
          </p:cNvPr>
          <p:cNvSpPr>
            <a:spLocks noGrp="1"/>
          </p:cNvSpPr>
          <p:nvPr>
            <p:ph type="body" sz="quarter" idx="29" hasCustomPrompt="1"/>
          </p:nvPr>
        </p:nvSpPr>
        <p:spPr>
          <a:xfrm>
            <a:off x="8375472" y="1076241"/>
            <a:ext cx="1904890" cy="1054728"/>
          </a:xfrm>
          <a:prstGeom prst="rect">
            <a:avLst/>
          </a:prstGeom>
        </p:spPr>
        <p:txBody>
          <a:bodyPr anchor="ctr">
            <a:noAutofit/>
          </a:bodyPr>
          <a:lstStyle>
            <a:lvl1pPr marL="0" indent="0" algn="ctr">
              <a:lnSpc>
                <a:spcPct val="113000"/>
              </a:lnSpc>
              <a:buNone/>
              <a:defRPr sz="1800" b="0" i="0">
                <a:solidFill>
                  <a:schemeClr val="bg1"/>
                </a:solidFill>
                <a:latin typeface="Abadi" panose="020B0604020104020204" pitchFamily="34" charset="0"/>
              </a:defRPr>
            </a:lvl1pPr>
            <a:lvl2pPr>
              <a:defRPr sz="1000"/>
            </a:lvl2pPr>
            <a:lvl3pPr>
              <a:defRPr sz="900"/>
            </a:lvl3pPr>
            <a:lvl4pPr>
              <a:defRPr sz="800"/>
            </a:lvl4pPr>
            <a:lvl5pPr>
              <a:defRPr sz="800"/>
            </a:lvl5pPr>
          </a:lstStyle>
          <a:p>
            <a:pPr lvl="0"/>
            <a:r>
              <a:rPr lang="en-US" altLang="zh-CN" dirty="0"/>
              <a:t>Click to edit </a:t>
            </a:r>
            <a:r>
              <a:rPr lang="zh-CN" altLang="en-US" dirty="0"/>
              <a:t> </a:t>
            </a:r>
            <a:r>
              <a:rPr lang="en-US" altLang="zh-CN" dirty="0"/>
              <a:t>Master title style </a:t>
            </a:r>
          </a:p>
        </p:txBody>
      </p:sp>
      <p:sp>
        <p:nvSpPr>
          <p:cNvPr id="33" name="Content placeholder 47" descr="Click icon to add picture">
            <a:extLst>
              <a:ext uri="{FF2B5EF4-FFF2-40B4-BE49-F238E27FC236}">
                <a16:creationId xmlns:a16="http://schemas.microsoft.com/office/drawing/2014/main" id="{6A8DFBFF-5B07-49C6-ADB8-341FCD1E7531}"/>
              </a:ext>
            </a:extLst>
          </p:cNvPr>
          <p:cNvSpPr>
            <a:spLocks noGrp="1"/>
          </p:cNvSpPr>
          <p:nvPr>
            <p:ph type="body" sz="quarter" idx="30" hasCustomPrompt="1"/>
          </p:nvPr>
        </p:nvSpPr>
        <p:spPr>
          <a:xfrm>
            <a:off x="7321949" y="2844725"/>
            <a:ext cx="1914694" cy="1089194"/>
          </a:xfrm>
          <a:prstGeom prst="rect">
            <a:avLst/>
          </a:prstGeom>
        </p:spPr>
        <p:txBody>
          <a:bodyPr anchor="ctr">
            <a:noAutofit/>
          </a:bodyPr>
          <a:lstStyle>
            <a:lvl1pPr marL="0" indent="0" algn="ctr">
              <a:lnSpc>
                <a:spcPct val="113000"/>
              </a:lnSpc>
              <a:buNone/>
              <a:defRPr sz="1800" b="0" i="0">
                <a:solidFill>
                  <a:schemeClr val="bg1"/>
                </a:solidFill>
                <a:latin typeface="Abadi" panose="020B0604020104020204" pitchFamily="34" charset="0"/>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34" name="Content placeholder 47" descr="Click icon to add picture">
            <a:extLst>
              <a:ext uri="{FF2B5EF4-FFF2-40B4-BE49-F238E27FC236}">
                <a16:creationId xmlns:a16="http://schemas.microsoft.com/office/drawing/2014/main" id="{1AC7F192-CFC3-470A-9467-330212C6F52D}"/>
              </a:ext>
            </a:extLst>
          </p:cNvPr>
          <p:cNvSpPr>
            <a:spLocks noGrp="1"/>
          </p:cNvSpPr>
          <p:nvPr>
            <p:ph type="body" sz="quarter" idx="31" hasCustomPrompt="1"/>
          </p:nvPr>
        </p:nvSpPr>
        <p:spPr>
          <a:xfrm>
            <a:off x="9409651" y="2826795"/>
            <a:ext cx="1913128" cy="1107124"/>
          </a:xfrm>
          <a:prstGeom prst="rect">
            <a:avLst/>
          </a:prstGeom>
        </p:spPr>
        <p:txBody>
          <a:bodyPr anchor="ctr">
            <a:noAutofit/>
          </a:bodyPr>
          <a:lstStyle>
            <a:lvl1pPr marL="0" indent="0" algn="ctr">
              <a:lnSpc>
                <a:spcPct val="113000"/>
              </a:lnSpc>
              <a:buNone/>
              <a:defRPr sz="1800" b="0" i="0">
                <a:solidFill>
                  <a:schemeClr val="bg1"/>
                </a:solidFill>
                <a:latin typeface="Abadi" panose="020B0604020104020204" pitchFamily="34" charset="0"/>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35" name="Content placeholder 47" descr="Click icon to add picture">
            <a:extLst>
              <a:ext uri="{FF2B5EF4-FFF2-40B4-BE49-F238E27FC236}">
                <a16:creationId xmlns:a16="http://schemas.microsoft.com/office/drawing/2014/main" id="{A5D53FF3-B0CD-4D31-9128-2D2E0E89F09C}"/>
              </a:ext>
            </a:extLst>
          </p:cNvPr>
          <p:cNvSpPr>
            <a:spLocks noGrp="1"/>
          </p:cNvSpPr>
          <p:nvPr>
            <p:ph type="body" sz="quarter" idx="32" hasCustomPrompt="1"/>
          </p:nvPr>
        </p:nvSpPr>
        <p:spPr>
          <a:xfrm>
            <a:off x="8367234" y="4631270"/>
            <a:ext cx="1913128" cy="1075689"/>
          </a:xfrm>
          <a:prstGeom prst="rect">
            <a:avLst/>
          </a:prstGeom>
        </p:spPr>
        <p:txBody>
          <a:bodyPr anchor="ctr">
            <a:noAutofit/>
          </a:bodyPr>
          <a:lstStyle>
            <a:lvl1pPr marL="0" indent="0" algn="ctr">
              <a:lnSpc>
                <a:spcPct val="113000"/>
              </a:lnSpc>
              <a:buNone/>
              <a:defRPr sz="1800" b="0" i="0">
                <a:solidFill>
                  <a:schemeClr val="bg1"/>
                </a:solidFill>
                <a:latin typeface="Abadi" panose="020B0604020104020204" pitchFamily="34" charset="0"/>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6" name="Freeform: Shape 6">
            <a:extLst>
              <a:ext uri="{FF2B5EF4-FFF2-40B4-BE49-F238E27FC236}">
                <a16:creationId xmlns:a16="http://schemas.microsoft.com/office/drawing/2014/main" id="{4D27EAE5-5D14-4E2B-9A4E-E1CE7C26F40F}"/>
              </a:ext>
            </a:extLst>
          </p:cNvPr>
          <p:cNvSpPr/>
          <p:nvPr userDrawn="1"/>
        </p:nvSpPr>
        <p:spPr>
          <a:xfrm>
            <a:off x="630971" y="606175"/>
            <a:ext cx="1913128" cy="2140085"/>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29" name="Freeform 28">
            <a:extLst>
              <a:ext uri="{FF2B5EF4-FFF2-40B4-BE49-F238E27FC236}">
                <a16:creationId xmlns:a16="http://schemas.microsoft.com/office/drawing/2014/main" id="{0B88ADED-0863-78D3-7710-E131932E965F}"/>
              </a:ext>
            </a:extLst>
          </p:cNvPr>
          <p:cNvSpPr/>
          <p:nvPr userDrawn="1"/>
        </p:nvSpPr>
        <p:spPr>
          <a:xfrm>
            <a:off x="10460480" y="505838"/>
            <a:ext cx="1731521" cy="2159541"/>
          </a:xfrm>
          <a:custGeom>
            <a:avLst/>
            <a:gdLst>
              <a:gd name="connsiteX0" fmla="*/ 953758 w 1731521"/>
              <a:gd name="connsiteY0" fmla="*/ 0 h 2159541"/>
              <a:gd name="connsiteX1" fmla="*/ 1731521 w 1731521"/>
              <a:gd name="connsiteY1" fmla="*/ 438909 h 2159541"/>
              <a:gd name="connsiteX2" fmla="*/ 1731521 w 1731521"/>
              <a:gd name="connsiteY2" fmla="*/ 1724628 h 2159541"/>
              <a:gd name="connsiteX3" fmla="*/ 956364 w 1731521"/>
              <a:gd name="connsiteY3" fmla="*/ 2159541 h 2159541"/>
              <a:gd name="connsiteX4" fmla="*/ 0 w 1731521"/>
              <a:gd name="connsiteY4" fmla="*/ 1623503 h 2159541"/>
              <a:gd name="connsiteX5" fmla="*/ 0 w 1731521"/>
              <a:gd name="connsiteY5" fmla="*/ 543733 h 215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31521" h="2159541">
                <a:moveTo>
                  <a:pt x="953758" y="0"/>
                </a:moveTo>
                <a:lnTo>
                  <a:pt x="1731521" y="438909"/>
                </a:lnTo>
                <a:lnTo>
                  <a:pt x="1731521" y="1724628"/>
                </a:lnTo>
                <a:lnTo>
                  <a:pt x="956364" y="2159541"/>
                </a:lnTo>
                <a:lnTo>
                  <a:pt x="0" y="1623503"/>
                </a:lnTo>
                <a:lnTo>
                  <a:pt x="0" y="543733"/>
                </a:lnTo>
                <a:close/>
              </a:path>
            </a:pathLst>
          </a:custGeom>
          <a:noFill/>
          <a:ln w="190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27">
            <a:extLst>
              <a:ext uri="{FF2B5EF4-FFF2-40B4-BE49-F238E27FC236}">
                <a16:creationId xmlns:a16="http://schemas.microsoft.com/office/drawing/2014/main" id="{32435EB1-8BEE-9EEE-D9E4-E53D56B7E09C}"/>
              </a:ext>
            </a:extLst>
          </p:cNvPr>
          <p:cNvSpPr/>
          <p:nvPr userDrawn="1"/>
        </p:nvSpPr>
        <p:spPr>
          <a:xfrm>
            <a:off x="11498097" y="2436654"/>
            <a:ext cx="698022" cy="1868948"/>
          </a:xfrm>
          <a:custGeom>
            <a:avLst/>
            <a:gdLst>
              <a:gd name="connsiteX0" fmla="*/ 698022 w 698022"/>
              <a:gd name="connsiteY0" fmla="*/ 0 h 1868948"/>
              <a:gd name="connsiteX1" fmla="*/ 698022 w 698022"/>
              <a:gd name="connsiteY1" fmla="*/ 1868948 h 1868948"/>
              <a:gd name="connsiteX2" fmla="*/ 0 w 698022"/>
              <a:gd name="connsiteY2" fmla="*/ 1477709 h 1868948"/>
              <a:gd name="connsiteX3" fmla="*/ 0 w 698022"/>
              <a:gd name="connsiteY3" fmla="*/ 397939 h 1868948"/>
            </a:gdLst>
            <a:ahLst/>
            <a:cxnLst>
              <a:cxn ang="0">
                <a:pos x="connsiteX0" y="connsiteY0"/>
              </a:cxn>
              <a:cxn ang="0">
                <a:pos x="connsiteX1" y="connsiteY1"/>
              </a:cxn>
              <a:cxn ang="0">
                <a:pos x="connsiteX2" y="connsiteY2"/>
              </a:cxn>
              <a:cxn ang="0">
                <a:pos x="connsiteX3" y="connsiteY3"/>
              </a:cxn>
            </a:cxnLst>
            <a:rect l="l" t="t" r="r" b="b"/>
            <a:pathLst>
              <a:path w="698022" h="1868948">
                <a:moveTo>
                  <a:pt x="698022" y="0"/>
                </a:moveTo>
                <a:lnTo>
                  <a:pt x="698022" y="1868948"/>
                </a:lnTo>
                <a:lnTo>
                  <a:pt x="0" y="1477709"/>
                </a:lnTo>
                <a:lnTo>
                  <a:pt x="0" y="397939"/>
                </a:lnTo>
                <a:close/>
              </a:path>
            </a:pathLst>
          </a:custGeom>
          <a:noFill/>
          <a:ln w="190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29">
            <a:extLst>
              <a:ext uri="{FF2B5EF4-FFF2-40B4-BE49-F238E27FC236}">
                <a16:creationId xmlns:a16="http://schemas.microsoft.com/office/drawing/2014/main" id="{2692688E-3654-181E-6244-F2CED7612746}"/>
              </a:ext>
            </a:extLst>
          </p:cNvPr>
          <p:cNvSpPr/>
          <p:nvPr userDrawn="1"/>
        </p:nvSpPr>
        <p:spPr>
          <a:xfrm>
            <a:off x="10460480" y="4114794"/>
            <a:ext cx="1731521" cy="2159541"/>
          </a:xfrm>
          <a:custGeom>
            <a:avLst/>
            <a:gdLst>
              <a:gd name="connsiteX0" fmla="*/ 953758 w 1731521"/>
              <a:gd name="connsiteY0" fmla="*/ 0 h 2159541"/>
              <a:gd name="connsiteX1" fmla="*/ 1731521 w 1731521"/>
              <a:gd name="connsiteY1" fmla="*/ 438909 h 2159541"/>
              <a:gd name="connsiteX2" fmla="*/ 1731521 w 1731521"/>
              <a:gd name="connsiteY2" fmla="*/ 1724629 h 2159541"/>
              <a:gd name="connsiteX3" fmla="*/ 956364 w 1731521"/>
              <a:gd name="connsiteY3" fmla="*/ 2159541 h 2159541"/>
              <a:gd name="connsiteX4" fmla="*/ 0 w 1731521"/>
              <a:gd name="connsiteY4" fmla="*/ 1623503 h 2159541"/>
              <a:gd name="connsiteX5" fmla="*/ 0 w 1731521"/>
              <a:gd name="connsiteY5" fmla="*/ 543733 h 215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31521" h="2159541">
                <a:moveTo>
                  <a:pt x="953758" y="0"/>
                </a:moveTo>
                <a:lnTo>
                  <a:pt x="1731521" y="438909"/>
                </a:lnTo>
                <a:lnTo>
                  <a:pt x="1731521" y="1724629"/>
                </a:lnTo>
                <a:lnTo>
                  <a:pt x="956364" y="2159541"/>
                </a:lnTo>
                <a:lnTo>
                  <a:pt x="0" y="1623503"/>
                </a:lnTo>
                <a:lnTo>
                  <a:pt x="0" y="543733"/>
                </a:lnTo>
                <a:close/>
              </a:path>
            </a:pathLst>
          </a:custGeom>
          <a:noFill/>
          <a:ln w="190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 name="Freeform: Shape 10">
            <a:extLst>
              <a:ext uri="{FF2B5EF4-FFF2-40B4-BE49-F238E27FC236}">
                <a16:creationId xmlns:a16="http://schemas.microsoft.com/office/drawing/2014/main" id="{01796F5D-2CC8-44C2-B5B5-E61BEFFF5A72}"/>
              </a:ext>
            </a:extLst>
          </p:cNvPr>
          <p:cNvSpPr/>
          <p:nvPr userDrawn="1"/>
        </p:nvSpPr>
        <p:spPr>
          <a:xfrm>
            <a:off x="5252937" y="2290859"/>
            <a:ext cx="1913128" cy="2159541"/>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2" name="Freeform: Shape 11">
            <a:extLst>
              <a:ext uri="{FF2B5EF4-FFF2-40B4-BE49-F238E27FC236}">
                <a16:creationId xmlns:a16="http://schemas.microsoft.com/office/drawing/2014/main" id="{73093633-6A91-42B5-961C-4B3A5DDF2146}"/>
              </a:ext>
            </a:extLst>
          </p:cNvPr>
          <p:cNvSpPr/>
          <p:nvPr userDrawn="1"/>
        </p:nvSpPr>
        <p:spPr>
          <a:xfrm>
            <a:off x="6310033" y="4056424"/>
            <a:ext cx="1913128" cy="2159541"/>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2" name="Footer Placeholder 1">
            <a:extLst>
              <a:ext uri="{FF2B5EF4-FFF2-40B4-BE49-F238E27FC236}">
                <a16:creationId xmlns:a16="http://schemas.microsoft.com/office/drawing/2014/main" id="{D6B1A7E0-D0BF-7FCA-D296-94BFC0D611C5}"/>
              </a:ext>
            </a:extLst>
          </p:cNvPr>
          <p:cNvSpPr>
            <a:spLocks noGrp="1"/>
          </p:cNvSpPr>
          <p:nvPr>
            <p:ph type="ftr" sz="quarter" idx="33"/>
          </p:nvPr>
        </p:nvSpPr>
        <p:spPr/>
        <p:txBody>
          <a:bodyPr/>
          <a:lstStyle/>
          <a:p>
            <a:r>
              <a:rPr lang="en-US" noProof="0"/>
              <a:t>The Bruman Group, PLLC © 2024. All rights reserved.</a:t>
            </a:r>
            <a:endParaRPr lang="en-US" noProof="0" dirty="0"/>
          </a:p>
        </p:txBody>
      </p:sp>
      <p:sp>
        <p:nvSpPr>
          <p:cNvPr id="3" name="Slide Number Placeholder 2">
            <a:extLst>
              <a:ext uri="{FF2B5EF4-FFF2-40B4-BE49-F238E27FC236}">
                <a16:creationId xmlns:a16="http://schemas.microsoft.com/office/drawing/2014/main" id="{FCAC10D1-DF42-8734-0793-84312B963E62}"/>
              </a:ext>
            </a:extLst>
          </p:cNvPr>
          <p:cNvSpPr>
            <a:spLocks noGrp="1"/>
          </p:cNvSpPr>
          <p:nvPr>
            <p:ph type="sldNum" sz="quarter" idx="34"/>
          </p:nvPr>
        </p:nvSpPr>
        <p:spPr/>
        <p:txBody>
          <a:bodyPr/>
          <a:lstStyle/>
          <a:p>
            <a:fld id="{47FEACEE-25B4-4A2D-B147-27296E36371D}" type="slidenum">
              <a:rPr lang="en-US" altLang="zh-CN" noProof="0" smtClean="0"/>
              <a:pPr/>
              <a:t>‹#›</a:t>
            </a:fld>
            <a:endParaRPr lang="en-US" altLang="zh-CN" noProof="0" dirty="0"/>
          </a:p>
        </p:txBody>
      </p:sp>
    </p:spTree>
    <p:extLst>
      <p:ext uri="{BB962C8B-B14F-4D97-AF65-F5344CB8AC3E}">
        <p14:creationId xmlns:p14="http://schemas.microsoft.com/office/powerpoint/2010/main" val="1242490953"/>
      </p:ext>
    </p:extLst>
  </p:cSld>
  <p:clrMapOvr>
    <a:masterClrMapping/>
  </p:clrMapOvr>
  <p:extLst>
    <p:ext uri="{DCECCB84-F9BA-43D5-87BE-67443E8EF086}">
      <p15:sldGuideLst xmlns:p15="http://schemas.microsoft.com/office/powerpoint/2012/main">
        <p15:guide id="1" orient="horz" pos="528">
          <p15:clr>
            <a:srgbClr val="FBAE40"/>
          </p15:clr>
        </p15:guide>
        <p15:guide id="2" pos="504">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2BC57-1D8D-9F59-24F9-1E8232279959}"/>
              </a:ext>
            </a:extLst>
          </p:cNvPr>
          <p:cNvSpPr>
            <a:spLocks noGrp="1"/>
          </p:cNvSpPr>
          <p:nvPr>
            <p:ph type="title"/>
          </p:nvPr>
        </p:nvSpPr>
        <p:spPr>
          <a:xfrm>
            <a:off x="587829" y="507076"/>
            <a:ext cx="10515600" cy="1115434"/>
          </a:xfrm>
        </p:spPr>
        <p:txBody>
          <a:bodyPr/>
          <a:lstStyle/>
          <a:p>
            <a:r>
              <a:rPr lang="en-US"/>
              <a:t>Click to edit Master title style</a:t>
            </a:r>
          </a:p>
        </p:txBody>
      </p:sp>
      <p:sp>
        <p:nvSpPr>
          <p:cNvPr id="11" name="Content placeholder 47">
            <a:extLst>
              <a:ext uri="{FF2B5EF4-FFF2-40B4-BE49-F238E27FC236}">
                <a16:creationId xmlns:a16="http://schemas.microsoft.com/office/drawing/2014/main" id="{561744A6-D3EA-42C3-8E71-3BB8BA1E6149}"/>
              </a:ext>
            </a:extLst>
          </p:cNvPr>
          <p:cNvSpPr>
            <a:spLocks noGrp="1"/>
          </p:cNvSpPr>
          <p:nvPr>
            <p:ph type="chart" sz="quarter" idx="27" hasCustomPrompt="1"/>
          </p:nvPr>
        </p:nvSpPr>
        <p:spPr>
          <a:xfrm>
            <a:off x="587829" y="1622510"/>
            <a:ext cx="10889796" cy="4155757"/>
          </a:xfrm>
          <a:prstGeom prst="rect">
            <a:avLst/>
          </a:prstGeom>
        </p:spPr>
        <p:txBody>
          <a:bodyPr/>
          <a:lstStyle>
            <a:lvl1pPr>
              <a:defRPr>
                <a:solidFill>
                  <a:schemeClr val="bg1"/>
                </a:solidFill>
              </a:defRPr>
            </a:lvl1pPr>
          </a:lstStyle>
          <a:p>
            <a:r>
              <a:rPr lang="en-US" altLang="zh-CN" dirty="0"/>
              <a:t>Click to edit master text style</a:t>
            </a:r>
            <a:endParaRPr lang="zh-CN" altLang="en-US"/>
          </a:p>
        </p:txBody>
      </p:sp>
      <p:sp>
        <p:nvSpPr>
          <p:cNvPr id="3" name="Footer Placeholder 2">
            <a:extLst>
              <a:ext uri="{FF2B5EF4-FFF2-40B4-BE49-F238E27FC236}">
                <a16:creationId xmlns:a16="http://schemas.microsoft.com/office/drawing/2014/main" id="{D1C82179-6F61-D1EC-D800-74B748B37F0E}"/>
              </a:ext>
            </a:extLst>
          </p:cNvPr>
          <p:cNvSpPr>
            <a:spLocks noGrp="1"/>
          </p:cNvSpPr>
          <p:nvPr>
            <p:ph type="ftr" sz="quarter" idx="28"/>
          </p:nvPr>
        </p:nvSpPr>
        <p:spPr/>
        <p:txBody>
          <a:bodyPr/>
          <a:lstStyle/>
          <a:p>
            <a:r>
              <a:rPr lang="en-US" noProof="0"/>
              <a:t>The Bruman Group, PLLC © 2024. All rights reserved.</a:t>
            </a:r>
            <a:endParaRPr lang="en-US" noProof="0" dirty="0"/>
          </a:p>
        </p:txBody>
      </p:sp>
      <p:sp>
        <p:nvSpPr>
          <p:cNvPr id="5" name="Slide Number Placeholder 4">
            <a:extLst>
              <a:ext uri="{FF2B5EF4-FFF2-40B4-BE49-F238E27FC236}">
                <a16:creationId xmlns:a16="http://schemas.microsoft.com/office/drawing/2014/main" id="{38803A51-0211-9F66-D20B-444BC94AA39E}"/>
              </a:ext>
            </a:extLst>
          </p:cNvPr>
          <p:cNvSpPr>
            <a:spLocks noGrp="1"/>
          </p:cNvSpPr>
          <p:nvPr>
            <p:ph type="sldNum" sz="quarter" idx="29"/>
          </p:nvPr>
        </p:nvSpPr>
        <p:spPr/>
        <p:txBody>
          <a:bodyPr/>
          <a:lstStyle/>
          <a:p>
            <a:fld id="{47FEACEE-25B4-4A2D-B147-27296E36371D}" type="slidenum">
              <a:rPr lang="en-US" altLang="zh-CN" noProof="0" smtClean="0"/>
              <a:pPr/>
              <a:t>‹#›</a:t>
            </a:fld>
            <a:endParaRPr lang="en-US" altLang="zh-CN" noProof="0" dirty="0"/>
          </a:p>
        </p:txBody>
      </p:sp>
    </p:spTree>
    <p:extLst>
      <p:ext uri="{BB962C8B-B14F-4D97-AF65-F5344CB8AC3E}">
        <p14:creationId xmlns:p14="http://schemas.microsoft.com/office/powerpoint/2010/main" val="5250187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with design">
    <p:spTree>
      <p:nvGrpSpPr>
        <p:cNvPr id="1" name=""/>
        <p:cNvGrpSpPr/>
        <p:nvPr/>
      </p:nvGrpSpPr>
      <p:grpSpPr>
        <a:xfrm>
          <a:off x="0" y="0"/>
          <a:ext cx="0" cy="0"/>
          <a:chOff x="0" y="0"/>
          <a:chExt cx="0" cy="0"/>
        </a:xfrm>
      </p:grpSpPr>
      <p:sp>
        <p:nvSpPr>
          <p:cNvPr id="11" name="Title Placeholder 4">
            <a:extLst>
              <a:ext uri="{FF2B5EF4-FFF2-40B4-BE49-F238E27FC236}">
                <a16:creationId xmlns:a16="http://schemas.microsoft.com/office/drawing/2014/main" id="{05751864-B11A-0286-13EA-2AC2A2C8DD5D}"/>
              </a:ext>
            </a:extLst>
          </p:cNvPr>
          <p:cNvSpPr>
            <a:spLocks noGrp="1"/>
          </p:cNvSpPr>
          <p:nvPr>
            <p:ph type="title"/>
          </p:nvPr>
        </p:nvSpPr>
        <p:spPr>
          <a:xfrm>
            <a:off x="581709" y="721538"/>
            <a:ext cx="10889796" cy="1418998"/>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10" name="Table placeholder">
            <a:extLst>
              <a:ext uri="{FF2B5EF4-FFF2-40B4-BE49-F238E27FC236}">
                <a16:creationId xmlns:a16="http://schemas.microsoft.com/office/drawing/2014/main" id="{CFC5FF09-DE50-4155-81A0-5DD9B700F205}"/>
              </a:ext>
            </a:extLst>
          </p:cNvPr>
          <p:cNvSpPr>
            <a:spLocks noGrp="1"/>
          </p:cNvSpPr>
          <p:nvPr>
            <p:ph type="tbl" sz="quarter" idx="27" hasCustomPrompt="1"/>
          </p:nvPr>
        </p:nvSpPr>
        <p:spPr>
          <a:xfrm>
            <a:off x="581709" y="1614198"/>
            <a:ext cx="10889796" cy="4317856"/>
          </a:xfrm>
          <a:prstGeom prst="rect">
            <a:avLst/>
          </a:prstGeom>
        </p:spPr>
        <p:txBody>
          <a:bodyPr>
            <a:noAutofit/>
          </a:bodyPr>
          <a:lstStyle>
            <a:lvl1pPr>
              <a:defRPr>
                <a:solidFill>
                  <a:schemeClr val="bg1"/>
                </a:solidFill>
              </a:defRPr>
            </a:lvl1pPr>
          </a:lstStyle>
          <a:p>
            <a:r>
              <a:rPr lang="en-US" altLang="zh-CN" dirty="0"/>
              <a:t>Click to edit master text style</a:t>
            </a:r>
            <a:endParaRPr lang="zh-CN" altLang="en-US"/>
          </a:p>
        </p:txBody>
      </p:sp>
      <p:sp>
        <p:nvSpPr>
          <p:cNvPr id="9" name="Freeform: Shape 5">
            <a:extLst>
              <a:ext uri="{FF2B5EF4-FFF2-40B4-BE49-F238E27FC236}">
                <a16:creationId xmlns:a16="http://schemas.microsoft.com/office/drawing/2014/main" id="{3F619E6B-153E-B522-47EB-4104C405736C}"/>
              </a:ext>
            </a:extLst>
          </p:cNvPr>
          <p:cNvSpPr/>
          <p:nvPr userDrawn="1"/>
        </p:nvSpPr>
        <p:spPr>
          <a:xfrm>
            <a:off x="10551278" y="4665388"/>
            <a:ext cx="603952" cy="681742"/>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2" name="Freeform 11">
            <a:extLst>
              <a:ext uri="{FF2B5EF4-FFF2-40B4-BE49-F238E27FC236}">
                <a16:creationId xmlns:a16="http://schemas.microsoft.com/office/drawing/2014/main" id="{687A7B3D-E004-6D6A-5979-8F1BADBC9237}"/>
              </a:ext>
            </a:extLst>
          </p:cNvPr>
          <p:cNvSpPr/>
          <p:nvPr userDrawn="1"/>
        </p:nvSpPr>
        <p:spPr>
          <a:xfrm>
            <a:off x="10524774" y="5146146"/>
            <a:ext cx="1667226" cy="1711855"/>
          </a:xfrm>
          <a:custGeom>
            <a:avLst/>
            <a:gdLst>
              <a:gd name="connsiteX0" fmla="*/ 998834 w 1667226"/>
              <a:gd name="connsiteY0" fmla="*/ 0 h 1711855"/>
              <a:gd name="connsiteX1" fmla="*/ 1667226 w 1667226"/>
              <a:gd name="connsiteY1" fmla="*/ 373790 h 1711855"/>
              <a:gd name="connsiteX2" fmla="*/ 1667226 w 1667226"/>
              <a:gd name="connsiteY2" fmla="*/ 1711855 h 1711855"/>
              <a:gd name="connsiteX3" fmla="*/ 48502 w 1667226"/>
              <a:gd name="connsiteY3" fmla="*/ 1711855 h 1711855"/>
              <a:gd name="connsiteX4" fmla="*/ 0 w 1667226"/>
              <a:gd name="connsiteY4" fmla="*/ 1684915 h 1711855"/>
              <a:gd name="connsiteX5" fmla="*/ 0 w 1667226"/>
              <a:gd name="connsiteY5" fmla="*/ 564300 h 1711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67226" h="1711855">
                <a:moveTo>
                  <a:pt x="998834" y="0"/>
                </a:moveTo>
                <a:lnTo>
                  <a:pt x="1667226" y="373790"/>
                </a:lnTo>
                <a:lnTo>
                  <a:pt x="1667226" y="1711855"/>
                </a:lnTo>
                <a:lnTo>
                  <a:pt x="48502" y="1711855"/>
                </a:lnTo>
                <a:lnTo>
                  <a:pt x="0" y="1684915"/>
                </a:lnTo>
                <a:lnTo>
                  <a:pt x="0" y="564300"/>
                </a:lnTo>
                <a:close/>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Freeform: Shape 11">
            <a:extLst>
              <a:ext uri="{FF2B5EF4-FFF2-40B4-BE49-F238E27FC236}">
                <a16:creationId xmlns:a16="http://schemas.microsoft.com/office/drawing/2014/main" id="{A4CA3A93-BDBF-112D-54A0-05BF6B06BCC1}"/>
              </a:ext>
            </a:extLst>
          </p:cNvPr>
          <p:cNvSpPr/>
          <p:nvPr userDrawn="1"/>
        </p:nvSpPr>
        <p:spPr>
          <a:xfrm>
            <a:off x="10177285" y="5347130"/>
            <a:ext cx="748554" cy="856361"/>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8682" h="5032188">
                <a:moveTo>
                  <a:pt x="2187388" y="0"/>
                </a:moveTo>
                <a:lnTo>
                  <a:pt x="4386729" y="1261035"/>
                </a:lnTo>
                <a:cubicBezTo>
                  <a:pt x="4390713" y="2103718"/>
                  <a:pt x="4394698" y="2946400"/>
                  <a:pt x="4398682" y="3789083"/>
                </a:cubicBezTo>
                <a:lnTo>
                  <a:pt x="2193365" y="5032188"/>
                </a:lnTo>
                <a:lnTo>
                  <a:pt x="0" y="3783106"/>
                </a:lnTo>
                <a:lnTo>
                  <a:pt x="0" y="1267012"/>
                </a:lnTo>
                <a:lnTo>
                  <a:pt x="2187388" y="0"/>
                </a:lnTo>
                <a:close/>
              </a:path>
            </a:pathLst>
          </a:custGeom>
          <a:solidFill>
            <a:schemeClr val="accent2"/>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osterama Text SemiBold"/>
              <a:ea typeface="+mn-ea"/>
              <a:cs typeface="+mn-cs"/>
            </a:endParaRPr>
          </a:p>
        </p:txBody>
      </p:sp>
      <p:sp>
        <p:nvSpPr>
          <p:cNvPr id="2" name="Footer Placeholder 1">
            <a:extLst>
              <a:ext uri="{FF2B5EF4-FFF2-40B4-BE49-F238E27FC236}">
                <a16:creationId xmlns:a16="http://schemas.microsoft.com/office/drawing/2014/main" id="{5F7A154B-D8F5-C1FB-307D-496380875BD1}"/>
              </a:ext>
            </a:extLst>
          </p:cNvPr>
          <p:cNvSpPr>
            <a:spLocks noGrp="1"/>
          </p:cNvSpPr>
          <p:nvPr>
            <p:ph type="ftr" sz="quarter" idx="28"/>
          </p:nvPr>
        </p:nvSpPr>
        <p:spPr/>
        <p:txBody>
          <a:bodyPr>
            <a:noAutofit/>
          </a:bodyPr>
          <a:lstStyle/>
          <a:p>
            <a:r>
              <a:rPr lang="en-US" noProof="0"/>
              <a:t>The Bruman Group, PLLC © 2024. All rights reserved.</a:t>
            </a:r>
            <a:endParaRPr lang="en-US" noProof="0" dirty="0"/>
          </a:p>
        </p:txBody>
      </p:sp>
      <p:sp>
        <p:nvSpPr>
          <p:cNvPr id="5" name="Slide Number Placeholder 4">
            <a:extLst>
              <a:ext uri="{FF2B5EF4-FFF2-40B4-BE49-F238E27FC236}">
                <a16:creationId xmlns:a16="http://schemas.microsoft.com/office/drawing/2014/main" id="{D728715E-D2CE-A33E-1A28-4E627F239BBE}"/>
              </a:ext>
            </a:extLst>
          </p:cNvPr>
          <p:cNvSpPr>
            <a:spLocks noGrp="1"/>
          </p:cNvSpPr>
          <p:nvPr>
            <p:ph type="sldNum" sz="quarter" idx="29"/>
          </p:nvPr>
        </p:nvSpPr>
        <p:spPr/>
        <p:txBody>
          <a:bodyPr>
            <a:noAutofit/>
          </a:bodyPr>
          <a:lstStyle/>
          <a:p>
            <a:fld id="{47FEACEE-25B4-4A2D-B147-27296E36371D}" type="slidenum">
              <a:rPr lang="en-US" altLang="zh-CN" noProof="0" smtClean="0"/>
              <a:pPr/>
              <a:t>‹#›</a:t>
            </a:fld>
            <a:endParaRPr lang="en-US" altLang="zh-CN" noProof="0" dirty="0"/>
          </a:p>
        </p:txBody>
      </p:sp>
    </p:spTree>
    <p:extLst>
      <p:ext uri="{BB962C8B-B14F-4D97-AF65-F5344CB8AC3E}">
        <p14:creationId xmlns:p14="http://schemas.microsoft.com/office/powerpoint/2010/main" val="8325643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8" name="Title Placeholder 4">
            <a:extLst>
              <a:ext uri="{FF2B5EF4-FFF2-40B4-BE49-F238E27FC236}">
                <a16:creationId xmlns:a16="http://schemas.microsoft.com/office/drawing/2014/main" id="{F73BF8E3-2426-5D65-6582-D4B03C765A5D}"/>
              </a:ext>
            </a:extLst>
          </p:cNvPr>
          <p:cNvSpPr>
            <a:spLocks noGrp="1"/>
          </p:cNvSpPr>
          <p:nvPr>
            <p:ph type="title"/>
          </p:nvPr>
        </p:nvSpPr>
        <p:spPr>
          <a:xfrm>
            <a:off x="6710510" y="2016579"/>
            <a:ext cx="4441188" cy="2775857"/>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18" name="Hexagon 17">
            <a:extLst>
              <a:ext uri="{FF2B5EF4-FFF2-40B4-BE49-F238E27FC236}">
                <a16:creationId xmlns:a16="http://schemas.microsoft.com/office/drawing/2014/main" id="{ADF8D8A3-175E-9A50-A98B-3766DAAB5EE2}"/>
              </a:ext>
            </a:extLst>
          </p:cNvPr>
          <p:cNvSpPr/>
          <p:nvPr userDrawn="1"/>
        </p:nvSpPr>
        <p:spPr>
          <a:xfrm rot="5400000">
            <a:off x="1308232" y="2004972"/>
            <a:ext cx="3593592" cy="2880360"/>
          </a:xfrm>
          <a:prstGeom prst="hexagon">
            <a:avLst>
              <a:gd name="adj" fmla="val 31211"/>
              <a:gd name="vf" fmla="val 11547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1" name="Text 47" descr="Click icon to add picture">
            <a:extLst>
              <a:ext uri="{FF2B5EF4-FFF2-40B4-BE49-F238E27FC236}">
                <a16:creationId xmlns:a16="http://schemas.microsoft.com/office/drawing/2014/main" id="{B264F104-ED4D-9A7F-E598-295893E05B7F}"/>
              </a:ext>
            </a:extLst>
          </p:cNvPr>
          <p:cNvSpPr>
            <a:spLocks noGrp="1"/>
          </p:cNvSpPr>
          <p:nvPr>
            <p:ph type="body" sz="quarter" idx="28" hasCustomPrompt="1"/>
          </p:nvPr>
        </p:nvSpPr>
        <p:spPr>
          <a:xfrm>
            <a:off x="2319235" y="2911781"/>
            <a:ext cx="1570612" cy="1070829"/>
          </a:xfrm>
          <a:prstGeom prst="rect">
            <a:avLst/>
          </a:prstGeom>
        </p:spPr>
        <p:txBody>
          <a:bodyPr>
            <a:noAutofit/>
          </a:bodyPr>
          <a:lstStyle>
            <a:lvl1pPr marL="0" indent="0" algn="ctr">
              <a:lnSpc>
                <a:spcPct val="113000"/>
              </a:lnSpc>
              <a:buNone/>
              <a:defRPr sz="1800" b="1" cap="all" baseline="0">
                <a:solidFill>
                  <a:schemeClr val="tx2"/>
                </a:solidFill>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17" name="Picture Placeholder 16">
            <a:extLst>
              <a:ext uri="{FF2B5EF4-FFF2-40B4-BE49-F238E27FC236}">
                <a16:creationId xmlns:a16="http://schemas.microsoft.com/office/drawing/2014/main" id="{7A084A88-6A62-9495-6CFE-1127D5CAAAB2}"/>
              </a:ext>
            </a:extLst>
          </p:cNvPr>
          <p:cNvSpPr>
            <a:spLocks noGrp="1"/>
          </p:cNvSpPr>
          <p:nvPr>
            <p:ph type="pic" sz="quarter" idx="47"/>
          </p:nvPr>
        </p:nvSpPr>
        <p:spPr>
          <a:xfrm>
            <a:off x="581710" y="555648"/>
            <a:ext cx="5045662" cy="5783096"/>
          </a:xfrm>
          <a:custGeom>
            <a:avLst/>
            <a:gdLst>
              <a:gd name="connsiteX0" fmla="*/ 2523318 w 5045662"/>
              <a:gd name="connsiteY0" fmla="*/ 1092708 h 5783096"/>
              <a:gd name="connsiteX1" fmla="*/ 1083139 w 5045662"/>
              <a:gd name="connsiteY1" fmla="*/ 1991697 h 5783096"/>
              <a:gd name="connsiteX2" fmla="*/ 1083139 w 5045662"/>
              <a:gd name="connsiteY2" fmla="*/ 3787311 h 5783096"/>
              <a:gd name="connsiteX3" fmla="*/ 2523318 w 5045662"/>
              <a:gd name="connsiteY3" fmla="*/ 4686300 h 5783096"/>
              <a:gd name="connsiteX4" fmla="*/ 3963497 w 5045662"/>
              <a:gd name="connsiteY4" fmla="*/ 3787311 h 5783096"/>
              <a:gd name="connsiteX5" fmla="*/ 3963497 w 5045662"/>
              <a:gd name="connsiteY5" fmla="*/ 1991697 h 5783096"/>
              <a:gd name="connsiteX6" fmla="*/ 2470122 w 5045662"/>
              <a:gd name="connsiteY6" fmla="*/ 0 h 5783096"/>
              <a:gd name="connsiteX7" fmla="*/ 5037208 w 5045662"/>
              <a:gd name="connsiteY7" fmla="*/ 1458369 h 5783096"/>
              <a:gd name="connsiteX8" fmla="*/ 5045662 w 5045662"/>
              <a:gd name="connsiteY8" fmla="*/ 4339769 h 5783096"/>
              <a:gd name="connsiteX9" fmla="*/ 2561576 w 5045662"/>
              <a:gd name="connsiteY9" fmla="*/ 5783096 h 5783096"/>
              <a:gd name="connsiteX10" fmla="*/ 24164 w 5045662"/>
              <a:gd name="connsiteY10" fmla="*/ 4354881 h 5783096"/>
              <a:gd name="connsiteX11" fmla="*/ 0 w 5045662"/>
              <a:gd name="connsiteY11" fmla="*/ 1453765 h 5783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45662" h="5783096">
                <a:moveTo>
                  <a:pt x="2523318" y="1092708"/>
                </a:moveTo>
                <a:lnTo>
                  <a:pt x="1083139" y="1991697"/>
                </a:lnTo>
                <a:lnTo>
                  <a:pt x="1083139" y="3787311"/>
                </a:lnTo>
                <a:lnTo>
                  <a:pt x="2523318" y="4686300"/>
                </a:lnTo>
                <a:lnTo>
                  <a:pt x="3963497" y="3787311"/>
                </a:lnTo>
                <a:lnTo>
                  <a:pt x="3963497" y="1991697"/>
                </a:lnTo>
                <a:close/>
                <a:moveTo>
                  <a:pt x="2470122" y="0"/>
                </a:moveTo>
                <a:lnTo>
                  <a:pt x="5037208" y="1458369"/>
                </a:lnTo>
                <a:cubicBezTo>
                  <a:pt x="5040026" y="2418836"/>
                  <a:pt x="5042844" y="3379302"/>
                  <a:pt x="5045662" y="4339769"/>
                </a:cubicBezTo>
                <a:lnTo>
                  <a:pt x="2561576" y="5783096"/>
                </a:lnTo>
                <a:lnTo>
                  <a:pt x="24164" y="4354881"/>
                </a:lnTo>
                <a:lnTo>
                  <a:pt x="0" y="1453765"/>
                </a:lnTo>
                <a:close/>
              </a:path>
            </a:pathLst>
          </a:custGeom>
        </p:spPr>
        <p:txBody>
          <a:bodyPr wrap="square" tIns="457200">
            <a:noAutofit/>
          </a:bodyPr>
          <a:lstStyle>
            <a:lvl1pPr marL="0" indent="0" algn="ctr">
              <a:buNone/>
              <a:defRPr/>
            </a:lvl1pPr>
          </a:lstStyle>
          <a:p>
            <a:r>
              <a:rPr lang="en-US"/>
              <a:t>Click icon to add picture</a:t>
            </a:r>
            <a:endParaRPr lang="en-US" dirty="0"/>
          </a:p>
        </p:txBody>
      </p:sp>
      <p:sp>
        <p:nvSpPr>
          <p:cNvPr id="2" name="Footer Placeholder 1">
            <a:extLst>
              <a:ext uri="{FF2B5EF4-FFF2-40B4-BE49-F238E27FC236}">
                <a16:creationId xmlns:a16="http://schemas.microsoft.com/office/drawing/2014/main" id="{42A0300D-5D8E-8C44-2948-68F60ED85E12}"/>
              </a:ext>
            </a:extLst>
          </p:cNvPr>
          <p:cNvSpPr>
            <a:spLocks noGrp="1"/>
          </p:cNvSpPr>
          <p:nvPr>
            <p:ph type="ftr" sz="quarter" idx="48"/>
          </p:nvPr>
        </p:nvSpPr>
        <p:spPr/>
        <p:txBody>
          <a:bodyPr/>
          <a:lstStyle/>
          <a:p>
            <a:r>
              <a:rPr lang="en-US" noProof="0"/>
              <a:t>The Bruman Group, PLLC © 2024. All rights reserved.</a:t>
            </a:r>
            <a:endParaRPr lang="en-US" noProof="0" dirty="0"/>
          </a:p>
        </p:txBody>
      </p:sp>
      <p:sp>
        <p:nvSpPr>
          <p:cNvPr id="3" name="Slide Number Placeholder 2">
            <a:extLst>
              <a:ext uri="{FF2B5EF4-FFF2-40B4-BE49-F238E27FC236}">
                <a16:creationId xmlns:a16="http://schemas.microsoft.com/office/drawing/2014/main" id="{24680912-CDF6-E477-B2F6-B2243CDCF8B1}"/>
              </a:ext>
            </a:extLst>
          </p:cNvPr>
          <p:cNvSpPr>
            <a:spLocks noGrp="1"/>
          </p:cNvSpPr>
          <p:nvPr>
            <p:ph type="sldNum" sz="quarter" idx="49"/>
          </p:nvPr>
        </p:nvSpPr>
        <p:spPr/>
        <p:txBody>
          <a:bodyPr/>
          <a:lstStyle/>
          <a:p>
            <a:fld id="{47FEACEE-25B4-4A2D-B147-27296E36371D}" type="slidenum">
              <a:rPr lang="en-US" altLang="zh-CN" noProof="0" smtClean="0"/>
              <a:pPr/>
              <a:t>‹#›</a:t>
            </a:fld>
            <a:endParaRPr lang="en-US" altLang="zh-CN" noProof="0" dirty="0"/>
          </a:p>
        </p:txBody>
      </p:sp>
    </p:spTree>
    <p:extLst>
      <p:ext uri="{BB962C8B-B14F-4D97-AF65-F5344CB8AC3E}">
        <p14:creationId xmlns:p14="http://schemas.microsoft.com/office/powerpoint/2010/main" val="3547595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ONLY_Blu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13" name="Slide Number Placeholder 5">
            <a:extLst>
              <a:ext uri="{FF2B5EF4-FFF2-40B4-BE49-F238E27FC236}">
                <a16:creationId xmlns:a16="http://schemas.microsoft.com/office/drawing/2014/main" id="{2DBF2FB3-2A18-4DFA-BE67-CBEB450840A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
        <p:nvSpPr>
          <p:cNvPr id="9" name="Freeform: Shape 8">
            <a:extLst>
              <a:ext uri="{FF2B5EF4-FFF2-40B4-BE49-F238E27FC236}">
                <a16:creationId xmlns:a16="http://schemas.microsoft.com/office/drawing/2014/main" id="{0CE973A6-10E7-4E33-AA8B-7240F9197012}"/>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TextBox 2">
            <a:extLst>
              <a:ext uri="{FF2B5EF4-FFF2-40B4-BE49-F238E27FC236}">
                <a16:creationId xmlns:a16="http://schemas.microsoft.com/office/drawing/2014/main" id="{502C055A-59C2-934B-69B5-E9D7A7AEA8F0}"/>
              </a:ext>
            </a:extLst>
          </p:cNvPr>
          <p:cNvSpPr txBox="1"/>
          <p:nvPr userDrawn="1"/>
        </p:nvSpPr>
        <p:spPr>
          <a:xfrm>
            <a:off x="1078345" y="6326776"/>
            <a:ext cx="10496412"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The </a:t>
            </a:r>
            <a:r>
              <a:rPr lang="en-US" dirty="0" err="1">
                <a:solidFill>
                  <a:schemeClr val="bg1"/>
                </a:solidFill>
              </a:rPr>
              <a:t>Bruman</a:t>
            </a:r>
            <a:r>
              <a:rPr lang="en-US" dirty="0">
                <a:solidFill>
                  <a:schemeClr val="bg1"/>
                </a:solidFill>
              </a:rPr>
              <a:t> Group, PLLC © 2023. All rights reserved.</a:t>
            </a:r>
          </a:p>
          <a:p>
            <a:endParaRPr lang="en-US" dirty="0"/>
          </a:p>
        </p:txBody>
      </p:sp>
    </p:spTree>
    <p:extLst>
      <p:ext uri="{BB962C8B-B14F-4D97-AF65-F5344CB8AC3E}">
        <p14:creationId xmlns:p14="http://schemas.microsoft.com/office/powerpoint/2010/main" val="109330751"/>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hank you">
    <p:spTree>
      <p:nvGrpSpPr>
        <p:cNvPr id="1" name=""/>
        <p:cNvGrpSpPr/>
        <p:nvPr/>
      </p:nvGrpSpPr>
      <p:grpSpPr>
        <a:xfrm>
          <a:off x="0" y="0"/>
          <a:ext cx="0" cy="0"/>
          <a:chOff x="0" y="0"/>
          <a:chExt cx="0" cy="0"/>
        </a:xfrm>
      </p:grpSpPr>
      <p:sp>
        <p:nvSpPr>
          <p:cNvPr id="47" name="Freeform 46">
            <a:extLst>
              <a:ext uri="{FF2B5EF4-FFF2-40B4-BE49-F238E27FC236}">
                <a16:creationId xmlns:a16="http://schemas.microsoft.com/office/drawing/2014/main" id="{39B50CEE-D9F9-B5CD-C274-BEAA5EAB37E3}"/>
              </a:ext>
            </a:extLst>
          </p:cNvPr>
          <p:cNvSpPr/>
          <p:nvPr userDrawn="1"/>
        </p:nvSpPr>
        <p:spPr>
          <a:xfrm>
            <a:off x="410352" y="12435"/>
            <a:ext cx="1455521" cy="1019127"/>
          </a:xfrm>
          <a:custGeom>
            <a:avLst/>
            <a:gdLst>
              <a:gd name="connsiteX0" fmla="*/ 219223 w 1455521"/>
              <a:gd name="connsiteY0" fmla="*/ 0 h 1019127"/>
              <a:gd name="connsiteX1" fmla="*/ 1236298 w 1455521"/>
              <a:gd name="connsiteY1" fmla="*/ 0 h 1019127"/>
              <a:gd name="connsiteX2" fmla="*/ 1455521 w 1455521"/>
              <a:gd name="connsiteY2" fmla="*/ 385779 h 1019127"/>
              <a:gd name="connsiteX3" fmla="*/ 1095615 w 1455521"/>
              <a:gd name="connsiteY3" fmla="*/ 1019127 h 1019127"/>
              <a:gd name="connsiteX4" fmla="*/ 359906 w 1455521"/>
              <a:gd name="connsiteY4" fmla="*/ 1019127 h 1019127"/>
              <a:gd name="connsiteX5" fmla="*/ 0 w 1455521"/>
              <a:gd name="connsiteY5" fmla="*/ 385779 h 1019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5521" h="1019127">
                <a:moveTo>
                  <a:pt x="219223" y="0"/>
                </a:moveTo>
                <a:lnTo>
                  <a:pt x="1236298" y="0"/>
                </a:lnTo>
                <a:lnTo>
                  <a:pt x="1455521" y="385779"/>
                </a:lnTo>
                <a:lnTo>
                  <a:pt x="1095615" y="1019127"/>
                </a:lnTo>
                <a:lnTo>
                  <a:pt x="359906" y="1019127"/>
                </a:lnTo>
                <a:lnTo>
                  <a:pt x="0" y="385779"/>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 name="Hexagon 15">
            <a:extLst>
              <a:ext uri="{FF2B5EF4-FFF2-40B4-BE49-F238E27FC236}">
                <a16:creationId xmlns:a16="http://schemas.microsoft.com/office/drawing/2014/main" id="{93831F6E-A0DA-46E5-AF13-ED5D9ABF108D}"/>
              </a:ext>
            </a:extLst>
          </p:cNvPr>
          <p:cNvSpPr/>
          <p:nvPr userDrawn="1"/>
        </p:nvSpPr>
        <p:spPr>
          <a:xfrm>
            <a:off x="1579486" y="450004"/>
            <a:ext cx="1455521" cy="1266696"/>
          </a:xfrm>
          <a:prstGeom prst="hexagon">
            <a:avLst>
              <a:gd name="adj" fmla="val 28413"/>
              <a:gd name="vf" fmla="val 115470"/>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0" name="Hexagon 17">
            <a:extLst>
              <a:ext uri="{FF2B5EF4-FFF2-40B4-BE49-F238E27FC236}">
                <a16:creationId xmlns:a16="http://schemas.microsoft.com/office/drawing/2014/main" id="{18B06ECC-5FA7-4ACA-86BF-694240D0C05B}"/>
              </a:ext>
            </a:extLst>
          </p:cNvPr>
          <p:cNvSpPr/>
          <p:nvPr userDrawn="1"/>
        </p:nvSpPr>
        <p:spPr>
          <a:xfrm>
            <a:off x="412218" y="1136470"/>
            <a:ext cx="1455521" cy="1266696"/>
          </a:xfrm>
          <a:prstGeom prst="hexagon">
            <a:avLst>
              <a:gd name="adj" fmla="val 28413"/>
              <a:gd name="vf" fmla="val 11547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1" name="Hexagon 19">
            <a:extLst>
              <a:ext uri="{FF2B5EF4-FFF2-40B4-BE49-F238E27FC236}">
                <a16:creationId xmlns:a16="http://schemas.microsoft.com/office/drawing/2014/main" id="{089AA305-8FFC-46A5-B806-D5D78320D0CD}"/>
              </a:ext>
            </a:extLst>
          </p:cNvPr>
          <p:cNvSpPr/>
          <p:nvPr userDrawn="1"/>
        </p:nvSpPr>
        <p:spPr>
          <a:xfrm>
            <a:off x="1580070" y="1812437"/>
            <a:ext cx="1455521" cy="1266696"/>
          </a:xfrm>
          <a:prstGeom prst="hexagon">
            <a:avLst>
              <a:gd name="adj" fmla="val 28413"/>
              <a:gd name="vf" fmla="val 11547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2" name="Hexagon 21">
            <a:extLst>
              <a:ext uri="{FF2B5EF4-FFF2-40B4-BE49-F238E27FC236}">
                <a16:creationId xmlns:a16="http://schemas.microsoft.com/office/drawing/2014/main" id="{DB2D65ED-32BC-44B2-92F3-E16717051CA1}"/>
              </a:ext>
            </a:extLst>
          </p:cNvPr>
          <p:cNvSpPr/>
          <p:nvPr userDrawn="1"/>
        </p:nvSpPr>
        <p:spPr>
          <a:xfrm>
            <a:off x="3953772" y="4582171"/>
            <a:ext cx="1455521" cy="1266696"/>
          </a:xfrm>
          <a:prstGeom prst="hexagon">
            <a:avLst>
              <a:gd name="adj" fmla="val 28413"/>
              <a:gd name="vf" fmla="val 115470"/>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44" name="Freeform 43">
            <a:extLst>
              <a:ext uri="{FF2B5EF4-FFF2-40B4-BE49-F238E27FC236}">
                <a16:creationId xmlns:a16="http://schemas.microsoft.com/office/drawing/2014/main" id="{6100186E-95B0-AB29-6F1D-DBFBAA566DB2}"/>
              </a:ext>
            </a:extLst>
          </p:cNvPr>
          <p:cNvSpPr/>
          <p:nvPr userDrawn="1"/>
        </p:nvSpPr>
        <p:spPr>
          <a:xfrm>
            <a:off x="3955762" y="5952136"/>
            <a:ext cx="1455521" cy="932559"/>
          </a:xfrm>
          <a:custGeom>
            <a:avLst/>
            <a:gdLst>
              <a:gd name="connsiteX0" fmla="*/ 359906 w 1455521"/>
              <a:gd name="connsiteY0" fmla="*/ 0 h 932559"/>
              <a:gd name="connsiteX1" fmla="*/ 1095615 w 1455521"/>
              <a:gd name="connsiteY1" fmla="*/ 0 h 932559"/>
              <a:gd name="connsiteX2" fmla="*/ 1455521 w 1455521"/>
              <a:gd name="connsiteY2" fmla="*/ 633348 h 932559"/>
              <a:gd name="connsiteX3" fmla="*/ 1285492 w 1455521"/>
              <a:gd name="connsiteY3" fmla="*/ 932559 h 932559"/>
              <a:gd name="connsiteX4" fmla="*/ 170030 w 1455521"/>
              <a:gd name="connsiteY4" fmla="*/ 932559 h 932559"/>
              <a:gd name="connsiteX5" fmla="*/ 0 w 1455521"/>
              <a:gd name="connsiteY5" fmla="*/ 633348 h 932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5521" h="932559">
                <a:moveTo>
                  <a:pt x="359906" y="0"/>
                </a:moveTo>
                <a:lnTo>
                  <a:pt x="1095615" y="0"/>
                </a:lnTo>
                <a:lnTo>
                  <a:pt x="1455521" y="633348"/>
                </a:lnTo>
                <a:lnTo>
                  <a:pt x="1285492" y="932559"/>
                </a:lnTo>
                <a:lnTo>
                  <a:pt x="170030" y="932559"/>
                </a:lnTo>
                <a:lnTo>
                  <a:pt x="0" y="633348"/>
                </a:lnTo>
                <a:close/>
              </a:path>
            </a:pathLst>
          </a:cu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Hexagon 27">
            <a:extLst>
              <a:ext uri="{FF2B5EF4-FFF2-40B4-BE49-F238E27FC236}">
                <a16:creationId xmlns:a16="http://schemas.microsoft.com/office/drawing/2014/main" id="{5275D449-7441-440B-8584-96D25256F24D}"/>
              </a:ext>
            </a:extLst>
          </p:cNvPr>
          <p:cNvSpPr/>
          <p:nvPr userDrawn="1"/>
        </p:nvSpPr>
        <p:spPr>
          <a:xfrm>
            <a:off x="2783996" y="5245443"/>
            <a:ext cx="1455521" cy="1266696"/>
          </a:xfrm>
          <a:prstGeom prst="hexagon">
            <a:avLst>
              <a:gd name="adj" fmla="val 28413"/>
              <a:gd name="vf" fmla="val 11547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5" name="Hexagon 28">
            <a:extLst>
              <a:ext uri="{FF2B5EF4-FFF2-40B4-BE49-F238E27FC236}">
                <a16:creationId xmlns:a16="http://schemas.microsoft.com/office/drawing/2014/main" id="{94CFCD79-F5CD-4175-96DE-1AC2E1999DB6}"/>
              </a:ext>
            </a:extLst>
          </p:cNvPr>
          <p:cNvSpPr/>
          <p:nvPr userDrawn="1"/>
        </p:nvSpPr>
        <p:spPr>
          <a:xfrm>
            <a:off x="2767144" y="3880620"/>
            <a:ext cx="1455521" cy="1266696"/>
          </a:xfrm>
          <a:prstGeom prst="hexagon">
            <a:avLst>
              <a:gd name="adj" fmla="val 28413"/>
              <a:gd name="vf" fmla="val 11547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43" name="Freeform 42">
            <a:extLst>
              <a:ext uri="{FF2B5EF4-FFF2-40B4-BE49-F238E27FC236}">
                <a16:creationId xmlns:a16="http://schemas.microsoft.com/office/drawing/2014/main" id="{C8667104-E096-23C3-4C2C-5277C2AF5C57}"/>
              </a:ext>
            </a:extLst>
          </p:cNvPr>
          <p:cNvSpPr/>
          <p:nvPr userDrawn="1"/>
        </p:nvSpPr>
        <p:spPr>
          <a:xfrm>
            <a:off x="3702" y="448131"/>
            <a:ext cx="678871" cy="1266696"/>
          </a:xfrm>
          <a:custGeom>
            <a:avLst/>
            <a:gdLst>
              <a:gd name="connsiteX0" fmla="*/ 0 w 678871"/>
              <a:gd name="connsiteY0" fmla="*/ 0 h 1266696"/>
              <a:gd name="connsiteX1" fmla="*/ 318965 w 678871"/>
              <a:gd name="connsiteY1" fmla="*/ 0 h 1266696"/>
              <a:gd name="connsiteX2" fmla="*/ 678871 w 678871"/>
              <a:gd name="connsiteY2" fmla="*/ 633348 h 1266696"/>
              <a:gd name="connsiteX3" fmla="*/ 318965 w 678871"/>
              <a:gd name="connsiteY3" fmla="*/ 1266696 h 1266696"/>
              <a:gd name="connsiteX4" fmla="*/ 0 w 678871"/>
              <a:gd name="connsiteY4" fmla="*/ 1266696 h 1266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8871" h="1266696">
                <a:moveTo>
                  <a:pt x="0" y="0"/>
                </a:moveTo>
                <a:lnTo>
                  <a:pt x="318965" y="0"/>
                </a:lnTo>
                <a:lnTo>
                  <a:pt x="678871" y="633348"/>
                </a:lnTo>
                <a:lnTo>
                  <a:pt x="318965" y="1266696"/>
                </a:lnTo>
                <a:lnTo>
                  <a:pt x="0" y="1266696"/>
                </a:lnTo>
                <a:close/>
              </a:path>
            </a:pathLst>
          </a:custGeom>
          <a:noFill/>
          <a:ln w="190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Hexagon 31">
            <a:extLst>
              <a:ext uri="{FF2B5EF4-FFF2-40B4-BE49-F238E27FC236}">
                <a16:creationId xmlns:a16="http://schemas.microsoft.com/office/drawing/2014/main" id="{61BB4AB0-7C5C-4697-A25B-0AFD8754AB52}"/>
              </a:ext>
            </a:extLst>
          </p:cNvPr>
          <p:cNvSpPr/>
          <p:nvPr userDrawn="1"/>
        </p:nvSpPr>
        <p:spPr>
          <a:xfrm>
            <a:off x="1580353" y="3182793"/>
            <a:ext cx="1455521" cy="1266696"/>
          </a:xfrm>
          <a:prstGeom prst="hexagon">
            <a:avLst>
              <a:gd name="adj" fmla="val 28413"/>
              <a:gd name="vf" fmla="val 115470"/>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46" name="Freeform 45">
            <a:extLst>
              <a:ext uri="{FF2B5EF4-FFF2-40B4-BE49-F238E27FC236}">
                <a16:creationId xmlns:a16="http://schemas.microsoft.com/office/drawing/2014/main" id="{2363FF00-E570-D743-258E-E9FEF4F02A08}"/>
              </a:ext>
            </a:extLst>
          </p:cNvPr>
          <p:cNvSpPr/>
          <p:nvPr userDrawn="1"/>
        </p:nvSpPr>
        <p:spPr>
          <a:xfrm>
            <a:off x="6334981" y="5962237"/>
            <a:ext cx="1455521" cy="901561"/>
          </a:xfrm>
          <a:custGeom>
            <a:avLst/>
            <a:gdLst>
              <a:gd name="connsiteX0" fmla="*/ 359906 w 1455521"/>
              <a:gd name="connsiteY0" fmla="*/ 0 h 901561"/>
              <a:gd name="connsiteX1" fmla="*/ 1095615 w 1455521"/>
              <a:gd name="connsiteY1" fmla="*/ 0 h 901561"/>
              <a:gd name="connsiteX2" fmla="*/ 1455521 w 1455521"/>
              <a:gd name="connsiteY2" fmla="*/ 633348 h 901561"/>
              <a:gd name="connsiteX3" fmla="*/ 1303107 w 1455521"/>
              <a:gd name="connsiteY3" fmla="*/ 901561 h 901561"/>
              <a:gd name="connsiteX4" fmla="*/ 152415 w 1455521"/>
              <a:gd name="connsiteY4" fmla="*/ 901561 h 901561"/>
              <a:gd name="connsiteX5" fmla="*/ 0 w 1455521"/>
              <a:gd name="connsiteY5" fmla="*/ 633348 h 901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5521" h="901561">
                <a:moveTo>
                  <a:pt x="359906" y="0"/>
                </a:moveTo>
                <a:lnTo>
                  <a:pt x="1095615" y="0"/>
                </a:lnTo>
                <a:lnTo>
                  <a:pt x="1455521" y="633348"/>
                </a:lnTo>
                <a:lnTo>
                  <a:pt x="1303107" y="901561"/>
                </a:lnTo>
                <a:lnTo>
                  <a:pt x="152415" y="901561"/>
                </a:lnTo>
                <a:lnTo>
                  <a:pt x="0" y="633348"/>
                </a:lnTo>
                <a:close/>
              </a:path>
            </a:pathLst>
          </a:custGeom>
          <a:noFill/>
          <a:ln w="19050">
            <a:solidFill>
              <a:srgbClr val="98432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Content Placeholder 47">
            <a:extLst>
              <a:ext uri="{FF2B5EF4-FFF2-40B4-BE49-F238E27FC236}">
                <a16:creationId xmlns:a16="http://schemas.microsoft.com/office/drawing/2014/main" id="{073CD90F-1E45-47EC-B558-D5F638F5FE6F}"/>
              </a:ext>
            </a:extLst>
          </p:cNvPr>
          <p:cNvSpPr>
            <a:spLocks noGrp="1"/>
          </p:cNvSpPr>
          <p:nvPr>
            <p:ph type="pic" sz="quarter" idx="48"/>
          </p:nvPr>
        </p:nvSpPr>
        <p:spPr>
          <a:xfrm>
            <a:off x="2754948" y="2502098"/>
            <a:ext cx="1465840" cy="1289394"/>
          </a:xfrm>
          <a:prstGeom prst="hexagon">
            <a:avLst>
              <a:gd name="adj" fmla="val 28349"/>
              <a:gd name="vf" fmla="val 115470"/>
            </a:avLst>
          </a:prstGeom>
          <a:ln w="12700">
            <a:noFill/>
          </a:ln>
        </p:spPr>
        <p:txBody>
          <a:bodyPr>
            <a:noAutofit/>
          </a:bodyPr>
          <a:lstStyle>
            <a:lvl1pPr marL="0" indent="0" algn="l">
              <a:buFontTx/>
              <a:buNone/>
              <a:defRPr sz="1050">
                <a:solidFill>
                  <a:schemeClr val="bg1"/>
                </a:solidFill>
              </a:defRPr>
            </a:lvl1pPr>
          </a:lstStyle>
          <a:p>
            <a:r>
              <a:rPr lang="en-US" altLang="zh-CN"/>
              <a:t>Click icon to add picture</a:t>
            </a:r>
            <a:endParaRPr lang="en-US" altLang="zh-CN" dirty="0"/>
          </a:p>
        </p:txBody>
      </p:sp>
      <p:sp>
        <p:nvSpPr>
          <p:cNvPr id="29" name="Content Placeholder 47">
            <a:extLst>
              <a:ext uri="{FF2B5EF4-FFF2-40B4-BE49-F238E27FC236}">
                <a16:creationId xmlns:a16="http://schemas.microsoft.com/office/drawing/2014/main" id="{9A501203-35D0-41A5-A2A4-9F05FAB495C4}"/>
              </a:ext>
            </a:extLst>
          </p:cNvPr>
          <p:cNvSpPr>
            <a:spLocks noGrp="1"/>
          </p:cNvSpPr>
          <p:nvPr>
            <p:ph type="pic" sz="quarter" idx="49"/>
          </p:nvPr>
        </p:nvSpPr>
        <p:spPr>
          <a:xfrm>
            <a:off x="391110" y="2493385"/>
            <a:ext cx="1465840" cy="1289394"/>
          </a:xfrm>
          <a:prstGeom prst="hexagon">
            <a:avLst>
              <a:gd name="adj" fmla="val 28349"/>
              <a:gd name="vf" fmla="val 115470"/>
            </a:avLst>
          </a:prstGeom>
          <a:ln>
            <a:noFill/>
          </a:ln>
        </p:spPr>
        <p:txBody>
          <a:bodyPr>
            <a:noAutofit/>
          </a:bodyPr>
          <a:lstStyle>
            <a:lvl1pPr marL="0" indent="0" algn="l">
              <a:buFontTx/>
              <a:buNone/>
              <a:defRPr sz="1050">
                <a:solidFill>
                  <a:schemeClr val="bg1"/>
                </a:solidFill>
              </a:defRPr>
            </a:lvl1pPr>
          </a:lstStyle>
          <a:p>
            <a:r>
              <a:rPr lang="en-US" altLang="zh-CN"/>
              <a:t>Click icon to add picture</a:t>
            </a:r>
            <a:endParaRPr lang="en-US" altLang="zh-CN" dirty="0"/>
          </a:p>
        </p:txBody>
      </p:sp>
      <p:sp>
        <p:nvSpPr>
          <p:cNvPr id="30" name="Content Placeholder 47">
            <a:extLst>
              <a:ext uri="{FF2B5EF4-FFF2-40B4-BE49-F238E27FC236}">
                <a16:creationId xmlns:a16="http://schemas.microsoft.com/office/drawing/2014/main" id="{1FA62038-8BB7-45FD-896E-34738A5578BD}"/>
              </a:ext>
            </a:extLst>
          </p:cNvPr>
          <p:cNvSpPr>
            <a:spLocks noGrp="1"/>
          </p:cNvSpPr>
          <p:nvPr>
            <p:ph type="pic" sz="quarter" idx="50"/>
          </p:nvPr>
        </p:nvSpPr>
        <p:spPr>
          <a:xfrm>
            <a:off x="5151412" y="5238680"/>
            <a:ext cx="1465840" cy="1289394"/>
          </a:xfrm>
          <a:prstGeom prst="hexagon">
            <a:avLst>
              <a:gd name="adj" fmla="val 28349"/>
              <a:gd name="vf" fmla="val 115470"/>
            </a:avLst>
          </a:prstGeom>
          <a:ln w="12700">
            <a:noFill/>
          </a:ln>
        </p:spPr>
        <p:txBody>
          <a:bodyPr>
            <a:noAutofit/>
          </a:bodyPr>
          <a:lstStyle>
            <a:lvl1pPr marL="0" indent="0" algn="l">
              <a:buFontTx/>
              <a:buNone/>
              <a:defRPr sz="1050">
                <a:solidFill>
                  <a:schemeClr val="bg1"/>
                </a:solidFill>
              </a:defRPr>
            </a:lvl1pPr>
          </a:lstStyle>
          <a:p>
            <a:r>
              <a:rPr lang="en-US" altLang="zh-CN"/>
              <a:t>Click icon to add picture</a:t>
            </a:r>
            <a:endParaRPr lang="en-US" altLang="zh-CN" dirty="0"/>
          </a:p>
        </p:txBody>
      </p:sp>
      <p:sp>
        <p:nvSpPr>
          <p:cNvPr id="31" name="Content Placeholder 47">
            <a:extLst>
              <a:ext uri="{FF2B5EF4-FFF2-40B4-BE49-F238E27FC236}">
                <a16:creationId xmlns:a16="http://schemas.microsoft.com/office/drawing/2014/main" id="{9A7E0EE6-5885-489B-81A9-65DBC0016938}"/>
              </a:ext>
            </a:extLst>
          </p:cNvPr>
          <p:cNvSpPr>
            <a:spLocks noGrp="1"/>
          </p:cNvSpPr>
          <p:nvPr>
            <p:ph type="pic" sz="quarter" idx="51"/>
          </p:nvPr>
        </p:nvSpPr>
        <p:spPr>
          <a:xfrm>
            <a:off x="3948599" y="3194928"/>
            <a:ext cx="1465840" cy="1289394"/>
          </a:xfrm>
          <a:prstGeom prst="hexagon">
            <a:avLst>
              <a:gd name="adj" fmla="val 28349"/>
              <a:gd name="vf" fmla="val 115470"/>
            </a:avLst>
          </a:prstGeom>
          <a:ln w="12700">
            <a:noFill/>
          </a:ln>
        </p:spPr>
        <p:txBody>
          <a:bodyPr>
            <a:noAutofit/>
          </a:bodyPr>
          <a:lstStyle>
            <a:lvl1pPr marL="0" indent="0" algn="l">
              <a:buFontTx/>
              <a:buNone/>
              <a:defRPr sz="1050">
                <a:solidFill>
                  <a:schemeClr val="bg1"/>
                </a:solidFill>
              </a:defRPr>
            </a:lvl1pPr>
          </a:lstStyle>
          <a:p>
            <a:r>
              <a:rPr lang="en-US" altLang="zh-CN"/>
              <a:t>Click icon to add picture</a:t>
            </a:r>
            <a:endParaRPr lang="en-US" altLang="zh-CN" dirty="0"/>
          </a:p>
        </p:txBody>
      </p:sp>
      <p:sp>
        <p:nvSpPr>
          <p:cNvPr id="21" name="Content Placeholder 47" descr="Click icon to add picture">
            <a:extLst>
              <a:ext uri="{FF2B5EF4-FFF2-40B4-BE49-F238E27FC236}">
                <a16:creationId xmlns:a16="http://schemas.microsoft.com/office/drawing/2014/main" id="{B7E46D91-6194-E279-CAE3-425E21FD4A83}"/>
              </a:ext>
            </a:extLst>
          </p:cNvPr>
          <p:cNvSpPr>
            <a:spLocks noGrp="1"/>
          </p:cNvSpPr>
          <p:nvPr>
            <p:ph type="body" sz="quarter" idx="27" hasCustomPrompt="1"/>
          </p:nvPr>
        </p:nvSpPr>
        <p:spPr>
          <a:xfrm>
            <a:off x="6096000" y="3093990"/>
            <a:ext cx="3034145" cy="1879791"/>
          </a:xfrm>
          <a:prstGeom prst="rect">
            <a:avLst/>
          </a:prstGeom>
        </p:spPr>
        <p:txBody>
          <a:bodyPr anchor="t">
            <a:noAutofit/>
          </a:bodyPr>
          <a:lstStyle>
            <a:lvl1pPr marL="0" indent="0" algn="l">
              <a:lnSpc>
                <a:spcPct val="100000"/>
              </a:lnSpc>
              <a:buNone/>
              <a:defRPr sz="1800" b="0">
                <a:solidFill>
                  <a:schemeClr val="bg1"/>
                </a:solidFill>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22" name="Title 1">
            <a:extLst>
              <a:ext uri="{FF2B5EF4-FFF2-40B4-BE49-F238E27FC236}">
                <a16:creationId xmlns:a16="http://schemas.microsoft.com/office/drawing/2014/main" id="{4722C9EB-D452-B3DF-5219-160F48DE789C}"/>
              </a:ext>
            </a:extLst>
          </p:cNvPr>
          <p:cNvSpPr>
            <a:spLocks noGrp="1"/>
          </p:cNvSpPr>
          <p:nvPr>
            <p:ph type="title"/>
          </p:nvPr>
        </p:nvSpPr>
        <p:spPr>
          <a:xfrm>
            <a:off x="6096000" y="1703538"/>
            <a:ext cx="5055698" cy="1325563"/>
          </a:xfrm>
        </p:spPr>
        <p:txBody>
          <a:bodyPr anchor="b">
            <a:noAutofit/>
          </a:bodyPr>
          <a:lstStyle/>
          <a:p>
            <a:r>
              <a:rPr lang="en-US"/>
              <a:t>Click to edit Master title style</a:t>
            </a:r>
            <a:endParaRPr lang="en-US" dirty="0"/>
          </a:p>
        </p:txBody>
      </p:sp>
      <p:sp>
        <p:nvSpPr>
          <p:cNvPr id="40" name="Freeform 39">
            <a:extLst>
              <a:ext uri="{FF2B5EF4-FFF2-40B4-BE49-F238E27FC236}">
                <a16:creationId xmlns:a16="http://schemas.microsoft.com/office/drawing/2014/main" id="{E3C8467A-0A34-2A65-92FE-F12F6A3D84A6}"/>
              </a:ext>
            </a:extLst>
          </p:cNvPr>
          <p:cNvSpPr/>
          <p:nvPr userDrawn="1"/>
        </p:nvSpPr>
        <p:spPr>
          <a:xfrm>
            <a:off x="-6538" y="1815084"/>
            <a:ext cx="697438" cy="1266696"/>
          </a:xfrm>
          <a:custGeom>
            <a:avLst/>
            <a:gdLst>
              <a:gd name="connsiteX0" fmla="*/ 0 w 732607"/>
              <a:gd name="connsiteY0" fmla="*/ 0 h 1266696"/>
              <a:gd name="connsiteX1" fmla="*/ 372701 w 732607"/>
              <a:gd name="connsiteY1" fmla="*/ 0 h 1266696"/>
              <a:gd name="connsiteX2" fmla="*/ 732607 w 732607"/>
              <a:gd name="connsiteY2" fmla="*/ 633348 h 1266696"/>
              <a:gd name="connsiteX3" fmla="*/ 372701 w 732607"/>
              <a:gd name="connsiteY3" fmla="*/ 1266696 h 1266696"/>
              <a:gd name="connsiteX4" fmla="*/ 0 w 732607"/>
              <a:gd name="connsiteY4" fmla="*/ 1266696 h 1266696"/>
              <a:gd name="connsiteX0" fmla="*/ 43961 w 732607"/>
              <a:gd name="connsiteY0" fmla="*/ 8793 h 1266696"/>
              <a:gd name="connsiteX1" fmla="*/ 372701 w 732607"/>
              <a:gd name="connsiteY1" fmla="*/ 0 h 1266696"/>
              <a:gd name="connsiteX2" fmla="*/ 732607 w 732607"/>
              <a:gd name="connsiteY2" fmla="*/ 633348 h 1266696"/>
              <a:gd name="connsiteX3" fmla="*/ 372701 w 732607"/>
              <a:gd name="connsiteY3" fmla="*/ 1266696 h 1266696"/>
              <a:gd name="connsiteX4" fmla="*/ 0 w 732607"/>
              <a:gd name="connsiteY4" fmla="*/ 1266696 h 1266696"/>
              <a:gd name="connsiteX5" fmla="*/ 43961 w 732607"/>
              <a:gd name="connsiteY5" fmla="*/ 8793 h 1266696"/>
              <a:gd name="connsiteX0" fmla="*/ 8792 w 697438"/>
              <a:gd name="connsiteY0" fmla="*/ 8793 h 1266696"/>
              <a:gd name="connsiteX1" fmla="*/ 337532 w 697438"/>
              <a:gd name="connsiteY1" fmla="*/ 0 h 1266696"/>
              <a:gd name="connsiteX2" fmla="*/ 697438 w 697438"/>
              <a:gd name="connsiteY2" fmla="*/ 633348 h 1266696"/>
              <a:gd name="connsiteX3" fmla="*/ 337532 w 697438"/>
              <a:gd name="connsiteY3" fmla="*/ 1266696 h 1266696"/>
              <a:gd name="connsiteX4" fmla="*/ 0 w 697438"/>
              <a:gd name="connsiteY4" fmla="*/ 1266696 h 1266696"/>
              <a:gd name="connsiteX5" fmla="*/ 8792 w 697438"/>
              <a:gd name="connsiteY5" fmla="*/ 8793 h 1266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7438" h="1266696">
                <a:moveTo>
                  <a:pt x="8792" y="8793"/>
                </a:moveTo>
                <a:lnTo>
                  <a:pt x="337532" y="0"/>
                </a:lnTo>
                <a:lnTo>
                  <a:pt x="697438" y="633348"/>
                </a:lnTo>
                <a:lnTo>
                  <a:pt x="337532" y="1266696"/>
                </a:lnTo>
                <a:lnTo>
                  <a:pt x="0" y="1266696"/>
                </a:lnTo>
                <a:cubicBezTo>
                  <a:pt x="0" y="844464"/>
                  <a:pt x="8792" y="431025"/>
                  <a:pt x="8792" y="8793"/>
                </a:cubicBezTo>
                <a:close/>
              </a:path>
            </a:pathLst>
          </a:custGeom>
          <a:noFill/>
          <a:ln w="1905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Footer Placeholder 1">
            <a:extLst>
              <a:ext uri="{FF2B5EF4-FFF2-40B4-BE49-F238E27FC236}">
                <a16:creationId xmlns:a16="http://schemas.microsoft.com/office/drawing/2014/main" id="{AF34A996-7F8C-0E1C-F1ED-84842277A1EC}"/>
              </a:ext>
            </a:extLst>
          </p:cNvPr>
          <p:cNvSpPr>
            <a:spLocks noGrp="1"/>
          </p:cNvSpPr>
          <p:nvPr>
            <p:ph type="ftr" sz="quarter" idx="52"/>
          </p:nvPr>
        </p:nvSpPr>
        <p:spPr/>
        <p:txBody>
          <a:bodyPr/>
          <a:lstStyle/>
          <a:p>
            <a:r>
              <a:rPr lang="en-US" noProof="0"/>
              <a:t>The Bruman Group, PLLC © 2024. All rights reserved.</a:t>
            </a:r>
            <a:endParaRPr lang="en-US" noProof="0" dirty="0"/>
          </a:p>
        </p:txBody>
      </p:sp>
      <p:sp>
        <p:nvSpPr>
          <p:cNvPr id="3" name="Slide Number Placeholder 2">
            <a:extLst>
              <a:ext uri="{FF2B5EF4-FFF2-40B4-BE49-F238E27FC236}">
                <a16:creationId xmlns:a16="http://schemas.microsoft.com/office/drawing/2014/main" id="{0038F796-2E32-AD38-37CF-A3B9CA8DE6A0}"/>
              </a:ext>
            </a:extLst>
          </p:cNvPr>
          <p:cNvSpPr>
            <a:spLocks noGrp="1"/>
          </p:cNvSpPr>
          <p:nvPr>
            <p:ph type="sldNum" sz="quarter" idx="53"/>
          </p:nvPr>
        </p:nvSpPr>
        <p:spPr/>
        <p:txBody>
          <a:bodyPr/>
          <a:lstStyle/>
          <a:p>
            <a:fld id="{47FEACEE-25B4-4A2D-B147-27296E36371D}" type="slidenum">
              <a:rPr lang="en-US" altLang="zh-CN" noProof="0" smtClean="0"/>
              <a:pPr/>
              <a:t>‹#›</a:t>
            </a:fld>
            <a:endParaRPr lang="en-US" altLang="zh-CN" noProof="0" dirty="0"/>
          </a:p>
        </p:txBody>
      </p:sp>
    </p:spTree>
    <p:extLst>
      <p:ext uri="{BB962C8B-B14F-4D97-AF65-F5344CB8AC3E}">
        <p14:creationId xmlns:p14="http://schemas.microsoft.com/office/powerpoint/2010/main" val="3149459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61"/>
        <p:cNvGrpSpPr/>
        <p:nvPr/>
      </p:nvGrpSpPr>
      <p:grpSpPr>
        <a:xfrm>
          <a:off x="0" y="0"/>
          <a:ext cx="0" cy="0"/>
          <a:chOff x="0" y="0"/>
          <a:chExt cx="0" cy="0"/>
        </a:xfrm>
      </p:grpSpPr>
      <p:grpSp>
        <p:nvGrpSpPr>
          <p:cNvPr id="62" name="Google Shape;62;p5"/>
          <p:cNvGrpSpPr/>
          <p:nvPr/>
        </p:nvGrpSpPr>
        <p:grpSpPr>
          <a:xfrm>
            <a:off x="9262456" y="5963632"/>
            <a:ext cx="2937107" cy="894393"/>
            <a:chOff x="5575242" y="4472723"/>
            <a:chExt cx="2202830" cy="670795"/>
          </a:xfrm>
        </p:grpSpPr>
        <p:sp>
          <p:nvSpPr>
            <p:cNvPr id="63" name="Google Shape;63;p5"/>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4" name="Google Shape;64;p5"/>
            <p:cNvGrpSpPr/>
            <p:nvPr/>
          </p:nvGrpSpPr>
          <p:grpSpPr>
            <a:xfrm flipH="1">
              <a:off x="5734850" y="4472723"/>
              <a:ext cx="2040837" cy="670795"/>
              <a:chOff x="1297954" y="330075"/>
              <a:chExt cx="5169293" cy="1699506"/>
            </a:xfrm>
          </p:grpSpPr>
          <p:sp>
            <p:nvSpPr>
              <p:cNvPr id="65" name="Google Shape;65;p5"/>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5"/>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7" name="Google Shape;67;p5"/>
            <p:cNvGrpSpPr/>
            <p:nvPr/>
          </p:nvGrpSpPr>
          <p:grpSpPr>
            <a:xfrm flipH="1">
              <a:off x="5578209" y="4646738"/>
              <a:ext cx="2199863" cy="304563"/>
              <a:chOff x="-5827153" y="330075"/>
              <a:chExt cx="12276019" cy="1699569"/>
            </a:xfrm>
          </p:grpSpPr>
          <p:sp>
            <p:nvSpPr>
              <p:cNvPr id="68" name="Google Shape;68;p5"/>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 name="Google Shape;69;p5"/>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70" name="Google Shape;70;p5"/>
          <p:cNvGrpSpPr/>
          <p:nvPr/>
        </p:nvGrpSpPr>
        <p:grpSpPr>
          <a:xfrm>
            <a:off x="-6" y="54"/>
            <a:ext cx="9429907" cy="1769753"/>
            <a:chOff x="-4" y="40"/>
            <a:chExt cx="7072430" cy="1327315"/>
          </a:xfrm>
        </p:grpSpPr>
        <p:sp>
          <p:nvSpPr>
            <p:cNvPr id="71" name="Google Shape;71;p5"/>
            <p:cNvSpPr/>
            <p:nvPr/>
          </p:nvSpPr>
          <p:spPr>
            <a:xfrm>
              <a:off x="6292649" y="126425"/>
              <a:ext cx="779700" cy="2598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Arvo"/>
                <a:ea typeface="Arvo"/>
                <a:cs typeface="Arvo"/>
                <a:sym typeface="Arvo"/>
              </a:endParaRPr>
            </a:p>
          </p:txBody>
        </p:sp>
        <p:grpSp>
          <p:nvGrpSpPr>
            <p:cNvPr id="72" name="Google Shape;72;p5"/>
            <p:cNvGrpSpPr/>
            <p:nvPr/>
          </p:nvGrpSpPr>
          <p:grpSpPr>
            <a:xfrm rot="10800000" flipH="1">
              <a:off x="3" y="40"/>
              <a:ext cx="6756168" cy="1327315"/>
              <a:chOff x="-2168138" y="330075"/>
              <a:chExt cx="8650663" cy="1699506"/>
            </a:xfrm>
          </p:grpSpPr>
          <p:sp>
            <p:nvSpPr>
              <p:cNvPr id="73" name="Google Shape;73;p5"/>
              <p:cNvSpPr/>
              <p:nvPr/>
            </p:nvSpPr>
            <p:spPr>
              <a:xfrm>
                <a:off x="-2168138" y="330081"/>
                <a:ext cx="69582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Arvo"/>
                  <a:ea typeface="Arvo"/>
                  <a:cs typeface="Arvo"/>
                  <a:sym typeface="Arvo"/>
                </a:endParaRPr>
              </a:p>
            </p:txBody>
          </p:sp>
          <p:sp>
            <p:nvSpPr>
              <p:cNvPr id="74" name="Google Shape;74;p5"/>
              <p:cNvSpPr/>
              <p:nvPr/>
            </p:nvSpPr>
            <p:spPr>
              <a:xfrm>
                <a:off x="4783025"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Arvo"/>
                  <a:ea typeface="Arvo"/>
                  <a:cs typeface="Arvo"/>
                  <a:sym typeface="Arvo"/>
                </a:endParaRPr>
              </a:p>
            </p:txBody>
          </p:sp>
        </p:grpSp>
        <p:grpSp>
          <p:nvGrpSpPr>
            <p:cNvPr id="75" name="Google Shape;75;p5"/>
            <p:cNvGrpSpPr/>
            <p:nvPr/>
          </p:nvGrpSpPr>
          <p:grpSpPr>
            <a:xfrm rot="10800000" flipH="1">
              <a:off x="-4" y="381007"/>
              <a:ext cx="7072430" cy="771744"/>
              <a:chOff x="-9092084" y="330075"/>
              <a:chExt cx="15574609" cy="1699501"/>
            </a:xfrm>
          </p:grpSpPr>
          <p:sp>
            <p:nvSpPr>
              <p:cNvPr id="76" name="Google Shape;76;p5"/>
              <p:cNvSpPr/>
              <p:nvPr/>
            </p:nvSpPr>
            <p:spPr>
              <a:xfrm>
                <a:off x="-9092084" y="330076"/>
                <a:ext cx="1388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Arvo"/>
                  <a:ea typeface="Arvo"/>
                  <a:cs typeface="Arvo"/>
                  <a:sym typeface="Arvo"/>
                </a:endParaRPr>
              </a:p>
            </p:txBody>
          </p:sp>
          <p:sp>
            <p:nvSpPr>
              <p:cNvPr id="77" name="Google Shape;77;p5"/>
              <p:cNvSpPr/>
              <p:nvPr/>
            </p:nvSpPr>
            <p:spPr>
              <a:xfrm>
                <a:off x="4783025"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Arvo"/>
                  <a:ea typeface="Arvo"/>
                  <a:cs typeface="Arvo"/>
                  <a:sym typeface="Arvo"/>
                </a:endParaRPr>
              </a:p>
            </p:txBody>
          </p:sp>
        </p:grpSp>
      </p:grpSp>
      <p:sp>
        <p:nvSpPr>
          <p:cNvPr id="78" name="Google Shape;78;p5"/>
          <p:cNvSpPr txBox="1">
            <a:spLocks noGrp="1"/>
          </p:cNvSpPr>
          <p:nvPr>
            <p:ph type="title"/>
          </p:nvPr>
        </p:nvSpPr>
        <p:spPr>
          <a:xfrm>
            <a:off x="1085700" y="523433"/>
            <a:ext cx="7323200" cy="10216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r>
              <a:rPr lang="en-US"/>
              <a:t>Click to edit Master title style</a:t>
            </a:r>
            <a:endParaRPr/>
          </a:p>
        </p:txBody>
      </p:sp>
      <p:sp>
        <p:nvSpPr>
          <p:cNvPr id="79" name="Google Shape;79;p5"/>
          <p:cNvSpPr txBox="1">
            <a:spLocks noGrp="1"/>
          </p:cNvSpPr>
          <p:nvPr>
            <p:ph type="body" idx="1"/>
          </p:nvPr>
        </p:nvSpPr>
        <p:spPr>
          <a:xfrm>
            <a:off x="1085700" y="1769800"/>
            <a:ext cx="8176800" cy="4194000"/>
          </a:xfrm>
          <a:prstGeom prst="rect">
            <a:avLst/>
          </a:prstGeom>
        </p:spPr>
        <p:txBody>
          <a:bodyPr spcFirstLastPara="1" wrap="square" lIns="91425" tIns="91425" rIns="91425" bIns="91425" anchor="ctr" anchorCtr="0">
            <a:noAutofit/>
          </a:bodyPr>
          <a:lstStyle>
            <a:lvl1pPr marL="609585" lvl="0" indent="-507987">
              <a:spcBef>
                <a:spcPts val="800"/>
              </a:spcBef>
              <a:spcAft>
                <a:spcPts val="0"/>
              </a:spcAft>
              <a:buSzPts val="2400"/>
              <a:buChar char="▰"/>
              <a:defRPr/>
            </a:lvl1pPr>
            <a:lvl2pPr marL="1219170" lvl="1" indent="-507987">
              <a:spcBef>
                <a:spcPts val="1333"/>
              </a:spcBef>
              <a:spcAft>
                <a:spcPts val="0"/>
              </a:spcAft>
              <a:buSzPts val="2400"/>
              <a:buChar char="▻"/>
              <a:defRPr/>
            </a:lvl2pPr>
            <a:lvl3pPr marL="1828754" lvl="2" indent="-507987">
              <a:spcBef>
                <a:spcPts val="1333"/>
              </a:spcBef>
              <a:spcAft>
                <a:spcPts val="0"/>
              </a:spcAft>
              <a:buSzPts val="2400"/>
              <a:buChar char="▻"/>
              <a:defRPr/>
            </a:lvl3pPr>
            <a:lvl4pPr marL="2438339" lvl="3" indent="-507987">
              <a:spcBef>
                <a:spcPts val="1333"/>
              </a:spcBef>
              <a:spcAft>
                <a:spcPts val="0"/>
              </a:spcAft>
              <a:buSzPts val="2400"/>
              <a:buChar char="▻"/>
              <a:defRPr/>
            </a:lvl4pPr>
            <a:lvl5pPr marL="3047924" lvl="4" indent="-507987">
              <a:spcBef>
                <a:spcPts val="1333"/>
              </a:spcBef>
              <a:spcAft>
                <a:spcPts val="0"/>
              </a:spcAft>
              <a:buSzPts val="2400"/>
              <a:buChar char="▻"/>
              <a:defRPr/>
            </a:lvl5pPr>
            <a:lvl6pPr marL="3657509" lvl="5" indent="-507987">
              <a:spcBef>
                <a:spcPts val="1333"/>
              </a:spcBef>
              <a:spcAft>
                <a:spcPts val="0"/>
              </a:spcAft>
              <a:buSzPts val="2400"/>
              <a:buChar char="▻"/>
              <a:defRPr/>
            </a:lvl6pPr>
            <a:lvl7pPr marL="4267093" lvl="6" indent="-507987">
              <a:spcBef>
                <a:spcPts val="1333"/>
              </a:spcBef>
              <a:spcAft>
                <a:spcPts val="0"/>
              </a:spcAft>
              <a:buSzPts val="2400"/>
              <a:buChar char="▻"/>
              <a:defRPr/>
            </a:lvl7pPr>
            <a:lvl8pPr marL="4876678" lvl="7" indent="-507987">
              <a:spcBef>
                <a:spcPts val="1333"/>
              </a:spcBef>
              <a:spcAft>
                <a:spcPts val="0"/>
              </a:spcAft>
              <a:buSzPts val="2400"/>
              <a:buChar char="▻"/>
              <a:defRPr/>
            </a:lvl8pPr>
            <a:lvl9pPr marL="5486263" lvl="8" indent="-507987">
              <a:spcBef>
                <a:spcPts val="1333"/>
              </a:spcBef>
              <a:spcAft>
                <a:spcPts val="1333"/>
              </a:spcAft>
              <a:buSzPts val="2400"/>
              <a:buChar char="▻"/>
              <a:defRPr/>
            </a:lvl9pPr>
          </a:lstStyle>
          <a:p>
            <a:pPr lvl="0"/>
            <a:r>
              <a:rPr lang="en-US"/>
              <a:t>Click to edit Master text styles</a:t>
            </a:r>
          </a:p>
        </p:txBody>
      </p:sp>
      <p:sp>
        <p:nvSpPr>
          <p:cNvPr id="80" name="Google Shape;80;p5"/>
          <p:cNvSpPr txBox="1">
            <a:spLocks noGrp="1"/>
          </p:cNvSpPr>
          <p:nvPr>
            <p:ph type="sldNum" idx="12"/>
          </p:nvPr>
        </p:nvSpPr>
        <p:spPr>
          <a:xfrm>
            <a:off x="10157333" y="6182000"/>
            <a:ext cx="1983200" cy="420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866843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2800"/>
            </a:lvl1pPr>
          </a:lstStyle>
          <a:p>
            <a:r>
              <a:rPr lang="en-US" dirty="0"/>
              <a:t>Click to edit Master title style</a:t>
            </a:r>
          </a:p>
        </p:txBody>
      </p:sp>
      <p:sp>
        <p:nvSpPr>
          <p:cNvPr id="7" name="Slide Number Placeholder 5">
            <a:extLst>
              <a:ext uri="{FF2B5EF4-FFF2-40B4-BE49-F238E27FC236}">
                <a16:creationId xmlns:a16="http://schemas.microsoft.com/office/drawing/2014/main" id="{7FA3BFF5-588A-6243-9F8E-59F6988C9CF4}"/>
              </a:ext>
            </a:extLst>
          </p:cNvPr>
          <p:cNvSpPr>
            <a:spLocks noGrp="1"/>
          </p:cNvSpPr>
          <p:nvPr>
            <p:ph type="sldNum" sz="quarter" idx="12"/>
          </p:nvPr>
        </p:nvSpPr>
        <p:spPr>
          <a:xfrm>
            <a:off x="4724400" y="6356352"/>
            <a:ext cx="2743200" cy="365125"/>
          </a:xfrm>
        </p:spPr>
        <p:txBody>
          <a:bodyPr/>
          <a:lstStyle/>
          <a:p>
            <a:fld id="{A870CA5B-9D3D-5245-86E5-74C38371C7FE}" type="slidenum">
              <a:rPr lang="en-US" smtClean="0"/>
              <a:t>‹#›</a:t>
            </a:fld>
            <a:endParaRPr lang="en-US" dirty="0"/>
          </a:p>
        </p:txBody>
      </p:sp>
    </p:spTree>
    <p:extLst>
      <p:ext uri="{BB962C8B-B14F-4D97-AF65-F5344CB8AC3E}">
        <p14:creationId xmlns:p14="http://schemas.microsoft.com/office/powerpoint/2010/main" val="14058806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2800"/>
            </a:lvl1pPr>
          </a:lstStyle>
          <a:p>
            <a:r>
              <a:rPr lang="en-US" dirty="0"/>
              <a:t>Click to edit Master title style</a:t>
            </a:r>
          </a:p>
        </p:txBody>
      </p:sp>
      <p:sp>
        <p:nvSpPr>
          <p:cNvPr id="7" name="Slide Number Placeholder 5">
            <a:extLst>
              <a:ext uri="{FF2B5EF4-FFF2-40B4-BE49-F238E27FC236}">
                <a16:creationId xmlns:a16="http://schemas.microsoft.com/office/drawing/2014/main" id="{7FA3BFF5-588A-6243-9F8E-59F6988C9CF4}"/>
              </a:ext>
            </a:extLst>
          </p:cNvPr>
          <p:cNvSpPr>
            <a:spLocks noGrp="1"/>
          </p:cNvSpPr>
          <p:nvPr>
            <p:ph type="sldNum" sz="quarter" idx="12"/>
          </p:nvPr>
        </p:nvSpPr>
        <p:spPr>
          <a:xfrm>
            <a:off x="4724400" y="6356352"/>
            <a:ext cx="2743200" cy="365125"/>
          </a:xfrm>
        </p:spPr>
        <p:txBody>
          <a:bodyPr/>
          <a:lstStyle/>
          <a:p>
            <a:fld id="{A870CA5B-9D3D-5245-86E5-74C38371C7FE}" type="slidenum">
              <a:rPr lang="en-US" smtClean="0"/>
              <a:t>‹#›</a:t>
            </a:fld>
            <a:endParaRPr lang="en-US" dirty="0"/>
          </a:p>
        </p:txBody>
      </p:sp>
    </p:spTree>
    <p:extLst>
      <p:ext uri="{BB962C8B-B14F-4D97-AF65-F5344CB8AC3E}">
        <p14:creationId xmlns:p14="http://schemas.microsoft.com/office/powerpoint/2010/main" val="1821051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ED5A72-E2F7-0E3B-0DDA-8AEE476CFD6C}"/>
              </a:ext>
            </a:extLst>
          </p:cNvPr>
          <p:cNvSpPr>
            <a:spLocks noGrp="1"/>
          </p:cNvSpPr>
          <p:nvPr>
            <p:ph idx="1"/>
          </p:nvPr>
        </p:nvSpPr>
        <p:spPr>
          <a:xfrm>
            <a:off x="838200" y="2086984"/>
            <a:ext cx="10515600" cy="405255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Placeholder 8">
            <a:extLst>
              <a:ext uri="{FF2B5EF4-FFF2-40B4-BE49-F238E27FC236}">
                <a16:creationId xmlns:a16="http://schemas.microsoft.com/office/drawing/2014/main" id="{D8D37926-3C4B-41C8-EFDB-911300C2434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9798412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2800"/>
            </a:lvl1pPr>
          </a:lstStyle>
          <a:p>
            <a:r>
              <a:rPr lang="en-US" dirty="0"/>
              <a:t>Click to edit Master title style</a:t>
            </a:r>
          </a:p>
        </p:txBody>
      </p:sp>
      <p:sp>
        <p:nvSpPr>
          <p:cNvPr id="7" name="Slide Number Placeholder 5">
            <a:extLst>
              <a:ext uri="{FF2B5EF4-FFF2-40B4-BE49-F238E27FC236}">
                <a16:creationId xmlns:a16="http://schemas.microsoft.com/office/drawing/2014/main" id="{7FA3BFF5-588A-6243-9F8E-59F6988C9CF4}"/>
              </a:ext>
            </a:extLst>
          </p:cNvPr>
          <p:cNvSpPr>
            <a:spLocks noGrp="1"/>
          </p:cNvSpPr>
          <p:nvPr>
            <p:ph type="sldNum" sz="quarter" idx="12"/>
          </p:nvPr>
        </p:nvSpPr>
        <p:spPr>
          <a:xfrm>
            <a:off x="4724400" y="6356352"/>
            <a:ext cx="2743200" cy="365125"/>
          </a:xfrm>
        </p:spPr>
        <p:txBody>
          <a:bodyPr/>
          <a:lstStyle/>
          <a:p>
            <a:fld id="{A870CA5B-9D3D-5245-86E5-74C38371C7FE}" type="slidenum">
              <a:rPr lang="en-US" smtClean="0"/>
              <a:t>‹#›</a:t>
            </a:fld>
            <a:endParaRPr lang="en-US" dirty="0"/>
          </a:p>
        </p:txBody>
      </p:sp>
    </p:spTree>
    <p:extLst>
      <p:ext uri="{BB962C8B-B14F-4D97-AF65-F5344CB8AC3E}">
        <p14:creationId xmlns:p14="http://schemas.microsoft.com/office/powerpoint/2010/main" val="38550601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2800"/>
            </a:lvl1pPr>
          </a:lstStyle>
          <a:p>
            <a:r>
              <a:rPr lang="en-US" dirty="0"/>
              <a:t>Click to edit Master title style</a:t>
            </a:r>
          </a:p>
        </p:txBody>
      </p:sp>
      <p:sp>
        <p:nvSpPr>
          <p:cNvPr id="7" name="Slide Number Placeholder 5">
            <a:extLst>
              <a:ext uri="{FF2B5EF4-FFF2-40B4-BE49-F238E27FC236}">
                <a16:creationId xmlns:a16="http://schemas.microsoft.com/office/drawing/2014/main" id="{7FA3BFF5-588A-6243-9F8E-59F6988C9CF4}"/>
              </a:ext>
            </a:extLst>
          </p:cNvPr>
          <p:cNvSpPr>
            <a:spLocks noGrp="1"/>
          </p:cNvSpPr>
          <p:nvPr>
            <p:ph type="sldNum" sz="quarter" idx="12"/>
          </p:nvPr>
        </p:nvSpPr>
        <p:spPr>
          <a:xfrm>
            <a:off x="4724400" y="6356352"/>
            <a:ext cx="2743200" cy="365125"/>
          </a:xfrm>
        </p:spPr>
        <p:txBody>
          <a:bodyPr/>
          <a:lstStyle/>
          <a:p>
            <a:fld id="{A870CA5B-9D3D-5245-86E5-74C38371C7FE}" type="slidenum">
              <a:rPr lang="en-US" smtClean="0"/>
              <a:t>‹#›</a:t>
            </a:fld>
            <a:endParaRPr lang="en-US" dirty="0"/>
          </a:p>
        </p:txBody>
      </p:sp>
    </p:spTree>
    <p:extLst>
      <p:ext uri="{BB962C8B-B14F-4D97-AF65-F5344CB8AC3E}">
        <p14:creationId xmlns:p14="http://schemas.microsoft.com/office/powerpoint/2010/main" val="4104789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2800"/>
            </a:lvl1pPr>
          </a:lstStyle>
          <a:p>
            <a:r>
              <a:rPr lang="en-US" dirty="0"/>
              <a:t>Click to edit Master title style</a:t>
            </a:r>
          </a:p>
        </p:txBody>
      </p:sp>
      <p:sp>
        <p:nvSpPr>
          <p:cNvPr id="7" name="Slide Number Placeholder 5">
            <a:extLst>
              <a:ext uri="{FF2B5EF4-FFF2-40B4-BE49-F238E27FC236}">
                <a16:creationId xmlns:a16="http://schemas.microsoft.com/office/drawing/2014/main" id="{7FA3BFF5-588A-6243-9F8E-59F6988C9CF4}"/>
              </a:ext>
            </a:extLst>
          </p:cNvPr>
          <p:cNvSpPr>
            <a:spLocks noGrp="1"/>
          </p:cNvSpPr>
          <p:nvPr>
            <p:ph type="sldNum" sz="quarter" idx="12"/>
          </p:nvPr>
        </p:nvSpPr>
        <p:spPr>
          <a:xfrm>
            <a:off x="4724400" y="6356352"/>
            <a:ext cx="2743200" cy="365125"/>
          </a:xfrm>
        </p:spPr>
        <p:txBody>
          <a:bodyPr/>
          <a:lstStyle/>
          <a:p>
            <a:fld id="{A870CA5B-9D3D-5245-86E5-74C38371C7FE}" type="slidenum">
              <a:rPr lang="en-US" smtClean="0"/>
              <a:t>‹#›</a:t>
            </a:fld>
            <a:endParaRPr lang="en-US" dirty="0"/>
          </a:p>
        </p:txBody>
      </p:sp>
    </p:spTree>
    <p:extLst>
      <p:ext uri="{BB962C8B-B14F-4D97-AF65-F5344CB8AC3E}">
        <p14:creationId xmlns:p14="http://schemas.microsoft.com/office/powerpoint/2010/main" val="31749077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2800"/>
            </a:lvl1pPr>
          </a:lstStyle>
          <a:p>
            <a:r>
              <a:rPr lang="en-US" dirty="0"/>
              <a:t>Click to edit Master title style</a:t>
            </a:r>
          </a:p>
        </p:txBody>
      </p:sp>
      <p:sp>
        <p:nvSpPr>
          <p:cNvPr id="7" name="Slide Number Placeholder 5">
            <a:extLst>
              <a:ext uri="{FF2B5EF4-FFF2-40B4-BE49-F238E27FC236}">
                <a16:creationId xmlns:a16="http://schemas.microsoft.com/office/drawing/2014/main" id="{7FA3BFF5-588A-6243-9F8E-59F6988C9CF4}"/>
              </a:ext>
            </a:extLst>
          </p:cNvPr>
          <p:cNvSpPr>
            <a:spLocks noGrp="1"/>
          </p:cNvSpPr>
          <p:nvPr>
            <p:ph type="sldNum" sz="quarter" idx="12"/>
          </p:nvPr>
        </p:nvSpPr>
        <p:spPr>
          <a:xfrm>
            <a:off x="4724400" y="6356352"/>
            <a:ext cx="2743200" cy="365125"/>
          </a:xfrm>
        </p:spPr>
        <p:txBody>
          <a:bodyPr/>
          <a:lstStyle/>
          <a:p>
            <a:fld id="{A870CA5B-9D3D-5245-86E5-74C38371C7FE}" type="slidenum">
              <a:rPr lang="en-US" smtClean="0"/>
              <a:t>‹#›</a:t>
            </a:fld>
            <a:endParaRPr lang="en-US" dirty="0"/>
          </a:p>
        </p:txBody>
      </p:sp>
    </p:spTree>
    <p:extLst>
      <p:ext uri="{BB962C8B-B14F-4D97-AF65-F5344CB8AC3E}">
        <p14:creationId xmlns:p14="http://schemas.microsoft.com/office/powerpoint/2010/main" val="28250286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2800"/>
            </a:lvl1pPr>
          </a:lstStyle>
          <a:p>
            <a:r>
              <a:rPr lang="en-US" dirty="0"/>
              <a:t>Click to edit Master title style</a:t>
            </a:r>
          </a:p>
        </p:txBody>
      </p:sp>
      <p:sp>
        <p:nvSpPr>
          <p:cNvPr id="7" name="Slide Number Placeholder 5">
            <a:extLst>
              <a:ext uri="{FF2B5EF4-FFF2-40B4-BE49-F238E27FC236}">
                <a16:creationId xmlns:a16="http://schemas.microsoft.com/office/drawing/2014/main" id="{7FA3BFF5-588A-6243-9F8E-59F6988C9CF4}"/>
              </a:ext>
            </a:extLst>
          </p:cNvPr>
          <p:cNvSpPr>
            <a:spLocks noGrp="1"/>
          </p:cNvSpPr>
          <p:nvPr>
            <p:ph type="sldNum" sz="quarter" idx="12"/>
          </p:nvPr>
        </p:nvSpPr>
        <p:spPr>
          <a:xfrm>
            <a:off x="4724400" y="6356352"/>
            <a:ext cx="2743200" cy="365125"/>
          </a:xfrm>
        </p:spPr>
        <p:txBody>
          <a:bodyPr/>
          <a:lstStyle/>
          <a:p>
            <a:fld id="{A870CA5B-9D3D-5245-86E5-74C38371C7FE}" type="slidenum">
              <a:rPr lang="en-US" smtClean="0"/>
              <a:t>‹#›</a:t>
            </a:fld>
            <a:endParaRPr lang="en-US" dirty="0"/>
          </a:p>
        </p:txBody>
      </p:sp>
    </p:spTree>
    <p:extLst>
      <p:ext uri="{BB962C8B-B14F-4D97-AF65-F5344CB8AC3E}">
        <p14:creationId xmlns:p14="http://schemas.microsoft.com/office/powerpoint/2010/main" val="38935127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2800"/>
            </a:lvl1pPr>
          </a:lstStyle>
          <a:p>
            <a:r>
              <a:rPr lang="en-US" dirty="0"/>
              <a:t>Click to edit Master title style</a:t>
            </a:r>
          </a:p>
        </p:txBody>
      </p:sp>
      <p:sp>
        <p:nvSpPr>
          <p:cNvPr id="7" name="Slide Number Placeholder 5">
            <a:extLst>
              <a:ext uri="{FF2B5EF4-FFF2-40B4-BE49-F238E27FC236}">
                <a16:creationId xmlns:a16="http://schemas.microsoft.com/office/drawing/2014/main" id="{7FA3BFF5-588A-6243-9F8E-59F6988C9CF4}"/>
              </a:ext>
            </a:extLst>
          </p:cNvPr>
          <p:cNvSpPr>
            <a:spLocks noGrp="1"/>
          </p:cNvSpPr>
          <p:nvPr>
            <p:ph type="sldNum" sz="quarter" idx="12"/>
          </p:nvPr>
        </p:nvSpPr>
        <p:spPr>
          <a:xfrm>
            <a:off x="4724400" y="6356352"/>
            <a:ext cx="2743200" cy="365125"/>
          </a:xfrm>
        </p:spPr>
        <p:txBody>
          <a:bodyPr/>
          <a:lstStyle/>
          <a:p>
            <a:fld id="{A870CA5B-9D3D-5245-86E5-74C38371C7FE}" type="slidenum">
              <a:rPr lang="en-US" smtClean="0"/>
              <a:t>‹#›</a:t>
            </a:fld>
            <a:endParaRPr lang="en-US" dirty="0"/>
          </a:p>
        </p:txBody>
      </p:sp>
    </p:spTree>
    <p:extLst>
      <p:ext uri="{BB962C8B-B14F-4D97-AF65-F5344CB8AC3E}">
        <p14:creationId xmlns:p14="http://schemas.microsoft.com/office/powerpoint/2010/main" val="6279990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2800"/>
            </a:lvl1pPr>
          </a:lstStyle>
          <a:p>
            <a:r>
              <a:rPr lang="en-US" dirty="0"/>
              <a:t>Click to edit Master title style</a:t>
            </a:r>
          </a:p>
        </p:txBody>
      </p:sp>
      <p:sp>
        <p:nvSpPr>
          <p:cNvPr id="7" name="Slide Number Placeholder 5">
            <a:extLst>
              <a:ext uri="{FF2B5EF4-FFF2-40B4-BE49-F238E27FC236}">
                <a16:creationId xmlns:a16="http://schemas.microsoft.com/office/drawing/2014/main" id="{7FA3BFF5-588A-6243-9F8E-59F6988C9CF4}"/>
              </a:ext>
            </a:extLst>
          </p:cNvPr>
          <p:cNvSpPr>
            <a:spLocks noGrp="1"/>
          </p:cNvSpPr>
          <p:nvPr>
            <p:ph type="sldNum" sz="quarter" idx="12"/>
          </p:nvPr>
        </p:nvSpPr>
        <p:spPr>
          <a:xfrm>
            <a:off x="4724400" y="6356352"/>
            <a:ext cx="2743200" cy="365125"/>
          </a:xfrm>
        </p:spPr>
        <p:txBody>
          <a:bodyPr/>
          <a:lstStyle/>
          <a:p>
            <a:fld id="{A870CA5B-9D3D-5245-86E5-74C38371C7FE}" type="slidenum">
              <a:rPr lang="en-US" smtClean="0"/>
              <a:t>‹#›</a:t>
            </a:fld>
            <a:endParaRPr lang="en-US" dirty="0"/>
          </a:p>
        </p:txBody>
      </p:sp>
    </p:spTree>
    <p:extLst>
      <p:ext uri="{BB962C8B-B14F-4D97-AF65-F5344CB8AC3E}">
        <p14:creationId xmlns:p14="http://schemas.microsoft.com/office/powerpoint/2010/main" val="1016152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0924193-02B9-9810-A50A-C323F20B00A2}"/>
              </a:ext>
            </a:extLst>
          </p:cNvPr>
          <p:cNvPicPr>
            <a:picLocks noChangeAspect="1"/>
          </p:cNvPicPr>
          <p:nvPr userDrawn="1"/>
        </p:nvPicPr>
        <p:blipFill>
          <a:blip r:embed="rId2"/>
          <a:stretch>
            <a:fillRect/>
          </a:stretch>
        </p:blipFill>
        <p:spPr>
          <a:xfrm>
            <a:off x="0" y="-16112"/>
            <a:ext cx="12192000" cy="6858000"/>
          </a:xfrm>
          <a:prstGeom prst="rect">
            <a:avLst/>
          </a:prstGeom>
        </p:spPr>
      </p:pic>
      <p:sp>
        <p:nvSpPr>
          <p:cNvPr id="2" name="Title 1">
            <a:extLst>
              <a:ext uri="{FF2B5EF4-FFF2-40B4-BE49-F238E27FC236}">
                <a16:creationId xmlns:a16="http://schemas.microsoft.com/office/drawing/2014/main" id="{FE7A35BE-2442-7C64-032F-EEC3B84E842D}"/>
              </a:ext>
            </a:extLst>
          </p:cNvPr>
          <p:cNvSpPr>
            <a:spLocks noGrp="1"/>
          </p:cNvSpPr>
          <p:nvPr>
            <p:ph type="title"/>
          </p:nvPr>
        </p:nvSpPr>
        <p:spPr>
          <a:xfrm>
            <a:off x="838200" y="730525"/>
            <a:ext cx="10515600" cy="2852737"/>
          </a:xfrm>
          <a:prstGeom prst="rect">
            <a:avLst/>
          </a:prstGeom>
        </p:spPr>
        <p:txBody>
          <a:bodyPr anchor="b"/>
          <a:lstStyle>
            <a:lvl1pPr>
              <a:defRPr sz="6000">
                <a:solidFill>
                  <a:srgbClr val="3647B6"/>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9FD8DA3C-9A4F-10ED-C6D4-40AC09EDE511}"/>
              </a:ext>
            </a:extLst>
          </p:cNvPr>
          <p:cNvSpPr>
            <a:spLocks noGrp="1"/>
          </p:cNvSpPr>
          <p:nvPr>
            <p:ph type="body" idx="1"/>
          </p:nvPr>
        </p:nvSpPr>
        <p:spPr>
          <a:xfrm>
            <a:off x="838200" y="3712387"/>
            <a:ext cx="10515600" cy="1500187"/>
          </a:xfrm>
        </p:spPr>
        <p:txBody>
          <a:bodyPr>
            <a:norm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5" name="TextBox 4">
            <a:extLst>
              <a:ext uri="{FF2B5EF4-FFF2-40B4-BE49-F238E27FC236}">
                <a16:creationId xmlns:a16="http://schemas.microsoft.com/office/drawing/2014/main" id="{F8A65D87-AFBC-843E-1CA6-0F0D9EB66B62}"/>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dirty="0">
              <a:solidFill>
                <a:srgbClr val="8397E7"/>
              </a:solidFill>
            </a:endParaRPr>
          </a:p>
        </p:txBody>
      </p:sp>
    </p:spTree>
    <p:extLst>
      <p:ext uri="{BB962C8B-B14F-4D97-AF65-F5344CB8AC3E}">
        <p14:creationId xmlns:p14="http://schemas.microsoft.com/office/powerpoint/2010/main" val="1411069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55C14D-8924-F22D-FF6C-1CEECDCEA30C}"/>
              </a:ext>
            </a:extLst>
          </p:cNvPr>
          <p:cNvSpPr>
            <a:spLocks noGrp="1"/>
          </p:cNvSpPr>
          <p:nvPr>
            <p:ph sz="half" idx="1"/>
          </p:nvPr>
        </p:nvSpPr>
        <p:spPr>
          <a:xfrm>
            <a:off x="838200" y="2119256"/>
            <a:ext cx="5181600" cy="405770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45748EB7-DF60-9429-B7C4-F17C2FD19504}"/>
              </a:ext>
            </a:extLst>
          </p:cNvPr>
          <p:cNvSpPr>
            <a:spLocks noGrp="1"/>
          </p:cNvSpPr>
          <p:nvPr>
            <p:ph sz="half" idx="2"/>
          </p:nvPr>
        </p:nvSpPr>
        <p:spPr>
          <a:xfrm>
            <a:off x="6172200" y="2119256"/>
            <a:ext cx="5181600" cy="405770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Placeholder 8">
            <a:extLst>
              <a:ext uri="{FF2B5EF4-FFF2-40B4-BE49-F238E27FC236}">
                <a16:creationId xmlns:a16="http://schemas.microsoft.com/office/drawing/2014/main" id="{09305E6D-E633-8F98-0EDC-7F3C0166DB61}"/>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900580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07D04F-CFDA-AB0A-0CB3-633767A38D3D}"/>
              </a:ext>
            </a:extLst>
          </p:cNvPr>
          <p:cNvSpPr>
            <a:spLocks noGrp="1"/>
          </p:cNvSpPr>
          <p:nvPr>
            <p:ph type="body" idx="1"/>
          </p:nvPr>
        </p:nvSpPr>
        <p:spPr>
          <a:xfrm>
            <a:off x="836612" y="2109863"/>
            <a:ext cx="5157787" cy="6759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30E417A7-92FA-2590-1532-B39F1253F89A}"/>
              </a:ext>
            </a:extLst>
          </p:cNvPr>
          <p:cNvSpPr>
            <a:spLocks noGrp="1"/>
          </p:cNvSpPr>
          <p:nvPr>
            <p:ph sz="half" idx="2"/>
          </p:nvPr>
        </p:nvSpPr>
        <p:spPr>
          <a:xfrm>
            <a:off x="839788" y="2861535"/>
            <a:ext cx="5157787" cy="33281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E7583ECC-3794-AE5F-27B5-A74B4DEC7341}"/>
              </a:ext>
            </a:extLst>
          </p:cNvPr>
          <p:cNvSpPr>
            <a:spLocks noGrp="1"/>
          </p:cNvSpPr>
          <p:nvPr>
            <p:ph type="body" sz="quarter" idx="3"/>
          </p:nvPr>
        </p:nvSpPr>
        <p:spPr>
          <a:xfrm>
            <a:off x="6172200" y="2109863"/>
            <a:ext cx="5183188" cy="6759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474E5DA7-1D14-860C-86DA-E26B78A695EF}"/>
              </a:ext>
            </a:extLst>
          </p:cNvPr>
          <p:cNvSpPr>
            <a:spLocks noGrp="1"/>
          </p:cNvSpPr>
          <p:nvPr>
            <p:ph sz="quarter" idx="4"/>
          </p:nvPr>
        </p:nvSpPr>
        <p:spPr>
          <a:xfrm>
            <a:off x="6172200" y="2861535"/>
            <a:ext cx="5183188" cy="33281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Placeholder 8">
            <a:extLst>
              <a:ext uri="{FF2B5EF4-FFF2-40B4-BE49-F238E27FC236}">
                <a16:creationId xmlns:a16="http://schemas.microsoft.com/office/drawing/2014/main" id="{AA033EDD-4130-6D25-944B-3C4E62F04A5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3534136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FE5DF1-48AB-E0EB-F43E-6ACA748DB73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A5A7959-19EC-57EE-7E3C-D0AA505DBDFA}"/>
              </a:ext>
            </a:extLst>
          </p:cNvPr>
          <p:cNvSpPr>
            <a:spLocks noGrp="1"/>
          </p:cNvSpPr>
          <p:nvPr>
            <p:ph type="title"/>
          </p:nvPr>
        </p:nvSpPr>
        <p:spPr>
          <a:xfrm>
            <a:off x="838200" y="2882157"/>
            <a:ext cx="10515600" cy="1093686"/>
          </a:xfrm>
          <a:prstGeom prst="rect">
            <a:avLst/>
          </a:prstGeom>
        </p:spPr>
        <p:txBody>
          <a:bodyPr>
            <a:normAutofit/>
          </a:bodyPr>
          <a:lstStyle>
            <a:lvl1pPr>
              <a:defRPr sz="6000">
                <a:solidFill>
                  <a:srgbClr val="3647B6"/>
                </a:solidFill>
              </a:defRPr>
            </a:lvl1pPr>
          </a:lstStyle>
          <a:p>
            <a:r>
              <a:rPr lang="en-US" dirty="0"/>
              <a:t>Click to edit Master title style</a:t>
            </a:r>
          </a:p>
        </p:txBody>
      </p:sp>
      <p:sp>
        <p:nvSpPr>
          <p:cNvPr id="3" name="TextBox 2">
            <a:extLst>
              <a:ext uri="{FF2B5EF4-FFF2-40B4-BE49-F238E27FC236}">
                <a16:creationId xmlns:a16="http://schemas.microsoft.com/office/drawing/2014/main" id="{220BCF7B-22B6-6253-4D64-9AD634D23090}"/>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dirty="0">
              <a:solidFill>
                <a:srgbClr val="8397E7"/>
              </a:solidFill>
            </a:endParaRPr>
          </a:p>
        </p:txBody>
      </p:sp>
    </p:spTree>
    <p:extLst>
      <p:ext uri="{BB962C8B-B14F-4D97-AF65-F5344CB8AC3E}">
        <p14:creationId xmlns:p14="http://schemas.microsoft.com/office/powerpoint/2010/main" val="450519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BAB681-AC2C-C77A-18CF-DCFBC5F41761}"/>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extBox 1">
            <a:extLst>
              <a:ext uri="{FF2B5EF4-FFF2-40B4-BE49-F238E27FC236}">
                <a16:creationId xmlns:a16="http://schemas.microsoft.com/office/drawing/2014/main" id="{BF0BC1E5-8CCE-BA2E-FCAF-D803E35C5BB4}"/>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dirty="0">
              <a:solidFill>
                <a:srgbClr val="8397E7"/>
              </a:solidFill>
            </a:endParaRPr>
          </a:p>
        </p:txBody>
      </p:sp>
    </p:spTree>
    <p:extLst>
      <p:ext uri="{BB962C8B-B14F-4D97-AF65-F5344CB8AC3E}">
        <p14:creationId xmlns:p14="http://schemas.microsoft.com/office/powerpoint/2010/main" val="1837225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BFF6852-088F-2460-26AE-643C01A590A3}"/>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EC0DFDD0-A0F2-83DC-8B7C-F0E0195703D2}"/>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817D2E1-E1A8-E3A2-FBE0-B7BCE986DF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7E9988-0A31-7185-4BB3-3C4229E09964}"/>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Box 4">
            <a:extLst>
              <a:ext uri="{FF2B5EF4-FFF2-40B4-BE49-F238E27FC236}">
                <a16:creationId xmlns:a16="http://schemas.microsoft.com/office/drawing/2014/main" id="{41D28B3D-8AA7-7411-73DB-702ACCECC36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dirty="0">
              <a:solidFill>
                <a:srgbClr val="8397E7"/>
              </a:solidFill>
            </a:endParaRPr>
          </a:p>
        </p:txBody>
      </p:sp>
    </p:spTree>
    <p:extLst>
      <p:ext uri="{BB962C8B-B14F-4D97-AF65-F5344CB8AC3E}">
        <p14:creationId xmlns:p14="http://schemas.microsoft.com/office/powerpoint/2010/main" val="2718381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5691A5A-4639-4A17-81AE-6B9D409E829A}"/>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3" name="Picture Placeholder 2">
            <a:extLst>
              <a:ext uri="{FF2B5EF4-FFF2-40B4-BE49-F238E27FC236}">
                <a16:creationId xmlns:a16="http://schemas.microsoft.com/office/drawing/2014/main" id="{B047FD8C-2415-7AF2-D9F7-2FD9A5E45B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9" name="Title 1">
            <a:extLst>
              <a:ext uri="{FF2B5EF4-FFF2-40B4-BE49-F238E27FC236}">
                <a16:creationId xmlns:a16="http://schemas.microsoft.com/office/drawing/2014/main" id="{375B6969-06CB-5136-72BE-7F36D6601CE5}"/>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endParaRPr lang="en-US" dirty="0"/>
          </a:p>
        </p:txBody>
      </p:sp>
      <p:sp>
        <p:nvSpPr>
          <p:cNvPr id="10" name="Text Placeholder 3">
            <a:extLst>
              <a:ext uri="{FF2B5EF4-FFF2-40B4-BE49-F238E27FC236}">
                <a16:creationId xmlns:a16="http://schemas.microsoft.com/office/drawing/2014/main" id="{15190A3B-C978-9A37-3EC2-7DD786CF8935}"/>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TextBox 1">
            <a:extLst>
              <a:ext uri="{FF2B5EF4-FFF2-40B4-BE49-F238E27FC236}">
                <a16:creationId xmlns:a16="http://schemas.microsoft.com/office/drawing/2014/main" id="{3D551DB3-822F-D681-37C0-3180279A107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dirty="0">
              <a:solidFill>
                <a:srgbClr val="8397E7"/>
              </a:solidFill>
            </a:endParaRPr>
          </a:p>
        </p:txBody>
      </p:sp>
    </p:spTree>
    <p:extLst>
      <p:ext uri="{BB962C8B-B14F-4D97-AF65-F5344CB8AC3E}">
        <p14:creationId xmlns:p14="http://schemas.microsoft.com/office/powerpoint/2010/main" val="1859919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jp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A blue and white flag&#10;&#10;Description automatically generated with low confidence">
            <a:extLst>
              <a:ext uri="{FF2B5EF4-FFF2-40B4-BE49-F238E27FC236}">
                <a16:creationId xmlns:a16="http://schemas.microsoft.com/office/drawing/2014/main" id="{04FFFA98-BE84-F3D2-7C54-E616A2B54E57}"/>
              </a:ext>
            </a:extLst>
          </p:cNvPr>
          <p:cNvPicPr>
            <a:picLocks noChangeAspect="1"/>
          </p:cNvPicPr>
          <p:nvPr userDrawn="1"/>
        </p:nvPicPr>
        <p:blipFill>
          <a:blip r:embed="rId28"/>
          <a:stretch>
            <a:fillRect/>
          </a:stretch>
        </p:blipFill>
        <p:spPr>
          <a:xfrm>
            <a:off x="0" y="-1"/>
            <a:ext cx="12192000" cy="6858000"/>
          </a:xfrm>
          <a:prstGeom prst="rect">
            <a:avLst/>
          </a:prstGeom>
        </p:spPr>
      </p:pic>
      <p:sp>
        <p:nvSpPr>
          <p:cNvPr id="3" name="Text Placeholder 2">
            <a:extLst>
              <a:ext uri="{FF2B5EF4-FFF2-40B4-BE49-F238E27FC236}">
                <a16:creationId xmlns:a16="http://schemas.microsoft.com/office/drawing/2014/main" id="{24F07E45-5358-D826-413C-524778517A7F}"/>
              </a:ext>
            </a:extLst>
          </p:cNvPr>
          <p:cNvSpPr>
            <a:spLocks noGrp="1"/>
          </p:cNvSpPr>
          <p:nvPr>
            <p:ph type="body" idx="1"/>
          </p:nvPr>
        </p:nvSpPr>
        <p:spPr>
          <a:xfrm>
            <a:off x="838200" y="2089013"/>
            <a:ext cx="10515600" cy="408795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Placeholder 8">
            <a:extLst>
              <a:ext uri="{FF2B5EF4-FFF2-40B4-BE49-F238E27FC236}">
                <a16:creationId xmlns:a16="http://schemas.microsoft.com/office/drawing/2014/main" id="{4B734709-A90C-544A-96B6-4BCE82CBBBF5}"/>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dirty="0"/>
              <a:t>Click to edit Master title style</a:t>
            </a:r>
          </a:p>
        </p:txBody>
      </p:sp>
      <p:sp>
        <p:nvSpPr>
          <p:cNvPr id="10" name="TextBox 9">
            <a:extLst>
              <a:ext uri="{FF2B5EF4-FFF2-40B4-BE49-F238E27FC236}">
                <a16:creationId xmlns:a16="http://schemas.microsoft.com/office/drawing/2014/main" id="{6800C52F-DC60-BE86-6751-7E45895AE1B5}"/>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dirty="0">
              <a:solidFill>
                <a:srgbClr val="8397E7"/>
              </a:solidFill>
            </a:endParaRPr>
          </a:p>
        </p:txBody>
      </p:sp>
    </p:spTree>
    <p:extLst>
      <p:ext uri="{BB962C8B-B14F-4D97-AF65-F5344CB8AC3E}">
        <p14:creationId xmlns:p14="http://schemas.microsoft.com/office/powerpoint/2010/main" val="7123080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Lst>
  <p:hf hdr="0" dt="0"/>
  <p:txStyles>
    <p:titleStyle>
      <a:lvl1pPr algn="l"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bruman.com/" TargetMode="External"/><Relationship Id="rId2" Type="http://schemas.openxmlformats.org/officeDocument/2006/relationships/hyperlink" Target="mailto:tkesslar@bruman.com" TargetMode="Externa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oese.ed.gov/resources/oese-technical-assistance-centers/state-support-network/communities-of-practice/data-quality/"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hyperlink" Target="https://oese.ed.gov/resources/oese-technical-assistance-centers/state-support-network/communities-of-practice/data-systems/"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3A3B864-5E85-99D2-93E5-5CA1F4F35DC7}"/>
              </a:ext>
            </a:extLst>
          </p:cNvPr>
          <p:cNvSpPr>
            <a:spLocks noGrp="1"/>
          </p:cNvSpPr>
          <p:nvPr>
            <p:ph type="ctrTitle"/>
          </p:nvPr>
        </p:nvSpPr>
        <p:spPr>
          <a:xfrm>
            <a:off x="505838" y="690350"/>
            <a:ext cx="10044931" cy="2738649"/>
          </a:xfrm>
        </p:spPr>
        <p:txBody>
          <a:bodyPr anchor="t">
            <a:normAutofit/>
          </a:bodyPr>
          <a:lstStyle/>
          <a:p>
            <a:r>
              <a:rPr lang="en-US" dirty="0"/>
              <a:t>Program Evaluations and Ensuring Compliance</a:t>
            </a:r>
            <a:endParaRPr lang="en-US" sz="6600" dirty="0"/>
          </a:p>
        </p:txBody>
      </p:sp>
      <p:sp>
        <p:nvSpPr>
          <p:cNvPr id="9" name="Text Placeholder 8">
            <a:extLst>
              <a:ext uri="{FF2B5EF4-FFF2-40B4-BE49-F238E27FC236}">
                <a16:creationId xmlns:a16="http://schemas.microsoft.com/office/drawing/2014/main" id="{485E0237-B9A1-0B58-E0AA-05EF84817EB4}"/>
              </a:ext>
            </a:extLst>
          </p:cNvPr>
          <p:cNvSpPr>
            <a:spLocks noGrp="1"/>
          </p:cNvSpPr>
          <p:nvPr>
            <p:ph type="subTitle" idx="1"/>
          </p:nvPr>
        </p:nvSpPr>
        <p:spPr>
          <a:xfrm>
            <a:off x="422032" y="4431323"/>
            <a:ext cx="6854258" cy="2294330"/>
          </a:xfrm>
        </p:spPr>
        <p:txBody>
          <a:bodyPr>
            <a:normAutofit/>
          </a:bodyPr>
          <a:lstStyle/>
          <a:p>
            <a:r>
              <a:rPr lang="en-US" sz="2800" dirty="0">
                <a:solidFill>
                  <a:schemeClr val="accent1">
                    <a:lumMod val="50000"/>
                  </a:schemeClr>
                </a:solidFill>
              </a:rPr>
              <a:t>Tiffany Kesslar, Esq.</a:t>
            </a:r>
          </a:p>
          <a:p>
            <a:r>
              <a:rPr lang="en-US" sz="2800" dirty="0">
                <a:hlinkClick r:id="rId2"/>
              </a:rPr>
              <a:t>tkesslar@bruman.com</a:t>
            </a:r>
            <a:endParaRPr lang="en-US" sz="2800" dirty="0"/>
          </a:p>
          <a:p>
            <a:r>
              <a:rPr lang="en-US" sz="2800" dirty="0">
                <a:hlinkClick r:id="rId3"/>
              </a:rPr>
              <a:t>www.bruman.com</a:t>
            </a:r>
            <a:r>
              <a:rPr lang="en-US" sz="2800" dirty="0"/>
              <a:t> </a:t>
            </a:r>
          </a:p>
          <a:p>
            <a:r>
              <a:rPr lang="en-US" sz="2800" dirty="0">
                <a:solidFill>
                  <a:schemeClr val="accent1">
                    <a:lumMod val="50000"/>
                  </a:schemeClr>
                </a:solidFill>
              </a:rPr>
              <a:t>May 2024</a:t>
            </a:r>
          </a:p>
        </p:txBody>
      </p:sp>
      <p:pic>
        <p:nvPicPr>
          <p:cNvPr id="3" name="Picture 2" descr="The BruMan Group logo">
            <a:extLst>
              <a:ext uri="{FF2B5EF4-FFF2-40B4-BE49-F238E27FC236}">
                <a16:creationId xmlns:a16="http://schemas.microsoft.com/office/drawing/2014/main" id="{2EAA0228-D203-1431-12C5-012064723F5A}"/>
              </a:ext>
            </a:extLst>
          </p:cNvPr>
          <p:cNvPicPr>
            <a:picLocks noChangeAspect="1"/>
          </p:cNvPicPr>
          <p:nvPr/>
        </p:nvPicPr>
        <p:blipFill>
          <a:blip r:embed="rId4"/>
          <a:stretch>
            <a:fillRect/>
          </a:stretch>
        </p:blipFill>
        <p:spPr>
          <a:xfrm>
            <a:off x="8289757" y="4239412"/>
            <a:ext cx="3739399" cy="1391056"/>
          </a:xfrm>
          <a:prstGeom prst="rect">
            <a:avLst/>
          </a:prstGeom>
          <a:noFill/>
        </p:spPr>
      </p:pic>
    </p:spTree>
    <p:extLst>
      <p:ext uri="{BB962C8B-B14F-4D97-AF65-F5344CB8AC3E}">
        <p14:creationId xmlns:p14="http://schemas.microsoft.com/office/powerpoint/2010/main" val="38984479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372623F-8DC5-8765-B76D-6E846078E721}"/>
              </a:ext>
            </a:extLst>
          </p:cNvPr>
          <p:cNvSpPr>
            <a:spLocks noGrp="1"/>
          </p:cNvSpPr>
          <p:nvPr>
            <p:ph idx="1"/>
          </p:nvPr>
        </p:nvSpPr>
        <p:spPr>
          <a:xfrm>
            <a:off x="838200" y="2086984"/>
            <a:ext cx="10515600" cy="4313408"/>
          </a:xfrm>
        </p:spPr>
        <p:txBody>
          <a:bodyPr>
            <a:noAutofit/>
          </a:bodyPr>
          <a:lstStyle/>
          <a:p>
            <a:r>
              <a:rPr lang="en-US" sz="2000" b="1" kern="100" dirty="0">
                <a:effectLst/>
                <a:latin typeface="Aptos" panose="020B0004020202020204" pitchFamily="34" charset="0"/>
                <a:ea typeface="Aptos" panose="020B0004020202020204" pitchFamily="34" charset="0"/>
                <a:cs typeface="Times New Roman" panose="02020603050405020304" pitchFamily="18" charset="0"/>
              </a:rPr>
              <a:t>ESEA Title III, A LEA Requirements</a:t>
            </a:r>
          </a:p>
          <a:p>
            <a:pPr marL="457200" lvl="1">
              <a:lnSpc>
                <a:spcPct val="107000"/>
              </a:lnSpc>
              <a:spcBef>
                <a:spcPts val="0"/>
              </a:spcBef>
              <a:spcAft>
                <a:spcPts val="800"/>
              </a:spcAft>
            </a:pPr>
            <a:r>
              <a:rPr lang="en-US" sz="2000" b="1" kern="100" dirty="0">
                <a:effectLst/>
                <a:latin typeface="Aptos" panose="020B0004020202020204" pitchFamily="34" charset="0"/>
                <a:ea typeface="Aptos" panose="020B0004020202020204" pitchFamily="34" charset="0"/>
                <a:cs typeface="Times New Roman" panose="02020603050405020304" pitchFamily="18" charset="0"/>
              </a:rPr>
              <a:t>Sec. 3121 – Reporting</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lvl="2"/>
            <a:r>
              <a:rPr lang="en-US" dirty="0">
                <a:effectLst/>
                <a:latin typeface="Aptos" panose="020B0004020202020204" pitchFamily="34" charset="0"/>
                <a:ea typeface="Aptos" panose="020B0004020202020204" pitchFamily="34" charset="0"/>
                <a:cs typeface="Times New Roman" panose="02020603050405020304" pitchFamily="18" charset="0"/>
              </a:rPr>
              <a:t>the number and percentage of English learners in the programs and activities who are making progress toward achieving English language proficiency</a:t>
            </a:r>
          </a:p>
          <a:p>
            <a:pPr lvl="2"/>
            <a:r>
              <a:rPr lang="en-US" dirty="0">
                <a:effectLst/>
                <a:latin typeface="Aptos" panose="020B0004020202020204" pitchFamily="34" charset="0"/>
                <a:ea typeface="Aptos" panose="020B0004020202020204" pitchFamily="34" charset="0"/>
                <a:cs typeface="Times New Roman" panose="02020603050405020304" pitchFamily="18" charset="0"/>
              </a:rPr>
              <a:t>any other information that the State educational agency may require</a:t>
            </a:r>
          </a:p>
          <a:p>
            <a:pPr lvl="3"/>
            <a:r>
              <a:rPr lang="en-US" sz="2000" kern="100" dirty="0">
                <a:latin typeface="Aptos" panose="020B0004020202020204" pitchFamily="34" charset="0"/>
                <a:ea typeface="Aptos" panose="020B0004020202020204" pitchFamily="34" charset="0"/>
                <a:cs typeface="Times New Roman" panose="02020603050405020304" pitchFamily="18" charset="0"/>
              </a:rPr>
              <a:t>State must ensure that LEAs “</a:t>
            </a:r>
            <a:r>
              <a:rPr lang="en-US" sz="2000" i="1" dirty="0">
                <a:effectLst/>
                <a:latin typeface="Aptos" panose="020B0004020202020204" pitchFamily="34" charset="0"/>
                <a:ea typeface="Aptos" panose="020B0004020202020204" pitchFamily="34" charset="0"/>
                <a:cs typeface="Times New Roman" panose="02020603050405020304" pitchFamily="18" charset="0"/>
              </a:rPr>
              <a:t>annually assess the English proficiency </a:t>
            </a:r>
            <a:r>
              <a:rPr lang="en-US" sz="2000" dirty="0">
                <a:effectLst/>
                <a:latin typeface="Aptos" panose="020B0004020202020204" pitchFamily="34" charset="0"/>
                <a:ea typeface="Aptos" panose="020B0004020202020204" pitchFamily="34" charset="0"/>
                <a:cs typeface="Times New Roman" panose="02020603050405020304" pitchFamily="18" charset="0"/>
              </a:rPr>
              <a:t>of all English learners participating” in Title III,A</a:t>
            </a:r>
          </a:p>
          <a:p>
            <a:r>
              <a:rPr lang="en-US" sz="2000" b="1" kern="100" dirty="0">
                <a:effectLst/>
                <a:latin typeface="Aptos" panose="020B0004020202020204" pitchFamily="34" charset="0"/>
                <a:ea typeface="Aptos" panose="020B0004020202020204" pitchFamily="34" charset="0"/>
                <a:cs typeface="Times New Roman" panose="02020603050405020304" pitchFamily="18" charset="0"/>
              </a:rPr>
              <a:t>ESEA Title IV, A LEA Requirements</a:t>
            </a:r>
          </a:p>
          <a:p>
            <a:pPr lvl="1"/>
            <a:r>
              <a:rPr lang="en-US" sz="1800" b="1" kern="100" dirty="0">
                <a:effectLst/>
                <a:latin typeface="Aptos" panose="020B0004020202020204" pitchFamily="34" charset="0"/>
                <a:ea typeface="Aptos" panose="020B0004020202020204" pitchFamily="34" charset="0"/>
                <a:cs typeface="Times New Roman" panose="02020603050405020304" pitchFamily="18" charset="0"/>
              </a:rPr>
              <a:t>Sec. 4106 – Local Educational Agency Applications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lvl="2"/>
            <a:r>
              <a:rPr lang="en-US" kern="100" dirty="0">
                <a:latin typeface="Aptos" panose="020B0004020202020204" pitchFamily="34" charset="0"/>
                <a:ea typeface="Aptos" panose="020B0004020202020204" pitchFamily="34" charset="0"/>
                <a:cs typeface="Times New Roman" panose="02020603050405020304" pitchFamily="18" charset="0"/>
              </a:rPr>
              <a:t>The plan shall include “</a:t>
            </a:r>
            <a:r>
              <a:rPr lang="en-US" i="1" dirty="0">
                <a:effectLst/>
                <a:latin typeface="Aptos" panose="020B0004020202020204" pitchFamily="34" charset="0"/>
                <a:ea typeface="Aptos" panose="020B0004020202020204" pitchFamily="34" charset="0"/>
                <a:cs typeface="Times New Roman" panose="02020603050405020304" pitchFamily="18" charset="0"/>
              </a:rPr>
              <a:t>the program objectives and intended outcomes for activities under this subpart, and how the local educational agency, or consortium of such agencies, will periodically evaluate the effectiveness of the activities carried out under this section based on such objectives and outcomes</a:t>
            </a:r>
            <a:r>
              <a:rPr lang="en-US" dirty="0">
                <a:effectLst/>
                <a:latin typeface="Aptos" panose="020B0004020202020204" pitchFamily="34" charset="0"/>
                <a:ea typeface="Aptos" panose="020B0004020202020204" pitchFamily="34" charset="0"/>
                <a:cs typeface="Times New Roman" panose="02020603050405020304" pitchFamily="18" charset="0"/>
              </a:rPr>
              <a:t>.”</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a:p>
            <a:pPr lvl="1"/>
            <a:endParaRPr lang="en-US" sz="1600" b="1"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Title 2">
            <a:extLst>
              <a:ext uri="{FF2B5EF4-FFF2-40B4-BE49-F238E27FC236}">
                <a16:creationId xmlns:a16="http://schemas.microsoft.com/office/drawing/2014/main" id="{9C1C37D3-528B-68FB-8B62-1112F7258CD3}"/>
              </a:ext>
            </a:extLst>
          </p:cNvPr>
          <p:cNvSpPr>
            <a:spLocks noGrp="1"/>
          </p:cNvSpPr>
          <p:nvPr>
            <p:ph type="title"/>
          </p:nvPr>
        </p:nvSpPr>
        <p:spPr/>
        <p:txBody>
          <a:bodyPr>
            <a:normAutofit fontScale="90000"/>
          </a:bodyPr>
          <a:lstStyle/>
          <a:p>
            <a:r>
              <a:rPr lang="en-US" dirty="0"/>
              <a:t>Program Specific Evaluation Requirements (cont.) </a:t>
            </a:r>
          </a:p>
        </p:txBody>
      </p:sp>
      <p:sp>
        <p:nvSpPr>
          <p:cNvPr id="4" name="Footer Placeholder 3">
            <a:extLst>
              <a:ext uri="{FF2B5EF4-FFF2-40B4-BE49-F238E27FC236}">
                <a16:creationId xmlns:a16="http://schemas.microsoft.com/office/drawing/2014/main" id="{A276B93A-6F3B-B373-52F7-D8A2FAEDE7C9}"/>
              </a:ext>
            </a:extLst>
          </p:cNvPr>
          <p:cNvSpPr txBox="1">
            <a:spLocks/>
          </p:cNvSpPr>
          <p:nvPr/>
        </p:nvSpPr>
        <p:spPr>
          <a:xfrm>
            <a:off x="4137967" y="6400392"/>
            <a:ext cx="5816600" cy="365760"/>
          </a:xfrm>
          <a:prstGeom prst="rect">
            <a:avLst/>
          </a:prstGeom>
        </p:spPr>
        <p:txBody>
          <a:bodyPr vert="horz" lIns="91440" tIns="45720" rIns="91440" bIns="45720" rtlCol="0" anchor="b"/>
          <a:lstStyle>
            <a:defPPr>
              <a:defRPr lang="en-US"/>
            </a:defPPr>
            <a:lvl1pPr marL="0" algn="l" defTabSz="457200" rtl="0" eaLnBrk="1" latinLnBrk="0" hangingPunct="1">
              <a:defRPr sz="1000" kern="1200">
                <a:solidFill>
                  <a:schemeClr val="tx1">
                    <a:lumMod val="85000"/>
                    <a:lumOff val="1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a:t>The Bruman Group, PLLC © 2024. All rights reserved.</a:t>
            </a:r>
            <a:endParaRPr lang="en-US" sz="1200" dirty="0"/>
          </a:p>
        </p:txBody>
      </p:sp>
    </p:spTree>
    <p:extLst>
      <p:ext uri="{BB962C8B-B14F-4D97-AF65-F5344CB8AC3E}">
        <p14:creationId xmlns:p14="http://schemas.microsoft.com/office/powerpoint/2010/main" val="39074088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our blocks stacked precariously on top of each other which spell out RIS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9114" y="760553"/>
            <a:ext cx="3747863" cy="4997151"/>
          </a:xfrm>
          <a:prstGeom prst="rect">
            <a:avLst/>
          </a:prstGeom>
        </p:spPr>
      </p:pic>
      <p:sp>
        <p:nvSpPr>
          <p:cNvPr id="4" name="Title 3"/>
          <p:cNvSpPr>
            <a:spLocks noGrp="1"/>
          </p:cNvSpPr>
          <p:nvPr>
            <p:ph type="title"/>
          </p:nvPr>
        </p:nvSpPr>
        <p:spPr>
          <a:xfrm>
            <a:off x="5617029" y="1351128"/>
            <a:ext cx="5151054" cy="2567730"/>
          </a:xfrm>
        </p:spPr>
        <p:txBody>
          <a:bodyPr>
            <a:normAutofit/>
          </a:bodyPr>
          <a:lstStyle/>
          <a:p>
            <a:pPr algn="r"/>
            <a:r>
              <a:rPr lang="en-US" sz="4800" b="1" dirty="0"/>
              <a:t>Evaluation and Performance Oversight</a:t>
            </a:r>
          </a:p>
        </p:txBody>
      </p:sp>
      <p:sp>
        <p:nvSpPr>
          <p:cNvPr id="2" name="Footer Placeholder 3">
            <a:extLst>
              <a:ext uri="{FF2B5EF4-FFF2-40B4-BE49-F238E27FC236}">
                <a16:creationId xmlns:a16="http://schemas.microsoft.com/office/drawing/2014/main" id="{12FD2623-F286-4C8F-8FB0-F7B427BAA5E7}"/>
              </a:ext>
            </a:extLst>
          </p:cNvPr>
          <p:cNvSpPr txBox="1">
            <a:spLocks/>
          </p:cNvSpPr>
          <p:nvPr/>
        </p:nvSpPr>
        <p:spPr>
          <a:xfrm>
            <a:off x="4137967" y="6400392"/>
            <a:ext cx="5816600" cy="365760"/>
          </a:xfrm>
          <a:prstGeom prst="rect">
            <a:avLst/>
          </a:prstGeom>
        </p:spPr>
        <p:txBody>
          <a:bodyPr vert="horz" lIns="91440" tIns="45720" rIns="91440" bIns="45720" rtlCol="0" anchor="b"/>
          <a:lstStyle>
            <a:defPPr>
              <a:defRPr lang="en-US"/>
            </a:defPPr>
            <a:lvl1pPr marL="0" algn="l" defTabSz="457200" rtl="0" eaLnBrk="1" latinLnBrk="0" hangingPunct="1">
              <a:defRPr sz="1000" kern="1200">
                <a:solidFill>
                  <a:schemeClr val="tx1">
                    <a:lumMod val="85000"/>
                    <a:lumOff val="1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a:t>The Bruman Group, PLLC © 2024. All rights reserved.</a:t>
            </a:r>
            <a:endParaRPr lang="en-US" sz="1200" dirty="0"/>
          </a:p>
        </p:txBody>
      </p:sp>
    </p:spTree>
    <p:extLst>
      <p:ext uri="{BB962C8B-B14F-4D97-AF65-F5344CB8AC3E}">
        <p14:creationId xmlns:p14="http://schemas.microsoft.com/office/powerpoint/2010/main" val="21638848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220685"/>
            <a:ext cx="10515600" cy="4039437"/>
          </a:xfrm>
        </p:spPr>
        <p:txBody>
          <a:bodyPr rtlCol="0" anchor="t">
            <a:noAutofit/>
          </a:bodyPr>
          <a:lstStyle/>
          <a:p>
            <a:pPr>
              <a:defRPr/>
            </a:pPr>
            <a:r>
              <a:rPr lang="en-US" altLang="en-US" sz="2400" b="1" dirty="0">
                <a:latin typeface="+mn-lt"/>
              </a:rPr>
              <a:t>ED/RMS Risk Approach – The Entity Risk Report (ERR) </a:t>
            </a:r>
            <a:endParaRPr lang="en-US" sz="2400" b="1" dirty="0">
              <a:solidFill>
                <a:srgbClr val="002060"/>
              </a:solidFill>
              <a:latin typeface="+mn-lt"/>
            </a:endParaRPr>
          </a:p>
          <a:p>
            <a:pPr lvl="1">
              <a:defRPr/>
            </a:pPr>
            <a:r>
              <a:rPr lang="en-US" dirty="0">
                <a:latin typeface="+mn-lt"/>
              </a:rPr>
              <a:t>ERR is ED’s Pre-Award Risk Assessment Rubric Use by Grants Risk Management Service (GRMS)</a:t>
            </a:r>
          </a:p>
          <a:p>
            <a:pPr lvl="1">
              <a:defRPr/>
            </a:pPr>
            <a:r>
              <a:rPr lang="en-US" dirty="0">
                <a:latin typeface="+mn-lt"/>
              </a:rPr>
              <a:t>Incorporates information from multiple data sources</a:t>
            </a:r>
          </a:p>
          <a:p>
            <a:pPr lvl="1">
              <a:defRPr/>
            </a:pPr>
            <a:r>
              <a:rPr lang="en-US" b="1" i="1" dirty="0">
                <a:latin typeface="+mn-lt"/>
              </a:rPr>
              <a:t>Focuses on both compliance and performance</a:t>
            </a:r>
          </a:p>
          <a:p>
            <a:pPr>
              <a:defRPr/>
            </a:pPr>
            <a:r>
              <a:rPr lang="en-US" sz="2400" dirty="0">
                <a:latin typeface="+mn-lt"/>
              </a:rPr>
              <a:t>Used by both RMS and the Office of the Inspector General (OIG)</a:t>
            </a:r>
          </a:p>
          <a:p>
            <a:pPr lvl="1">
              <a:defRPr/>
            </a:pPr>
            <a:r>
              <a:rPr lang="en-US" dirty="0">
                <a:latin typeface="+mn-lt"/>
              </a:rPr>
              <a:t>RMS uses ERR looking forward</a:t>
            </a:r>
          </a:p>
          <a:p>
            <a:pPr lvl="1">
              <a:defRPr/>
            </a:pPr>
            <a:r>
              <a:rPr lang="en-US" dirty="0">
                <a:latin typeface="+mn-lt"/>
              </a:rPr>
              <a:t>OIG uses ERR looking backward</a:t>
            </a:r>
          </a:p>
          <a:p>
            <a:pPr>
              <a:defRPr/>
            </a:pPr>
            <a:r>
              <a:rPr lang="en-US" sz="2400" dirty="0">
                <a:latin typeface="+mn-lt"/>
              </a:rPr>
              <a:t>Some program offices utilized the ERR, others have their own rubric. </a:t>
            </a:r>
          </a:p>
        </p:txBody>
      </p:sp>
      <p:sp>
        <p:nvSpPr>
          <p:cNvPr id="2" name="Title 1"/>
          <p:cNvSpPr>
            <a:spLocks noGrp="1"/>
          </p:cNvSpPr>
          <p:nvPr>
            <p:ph type="title"/>
          </p:nvPr>
        </p:nvSpPr>
        <p:spPr/>
        <p:txBody>
          <a:bodyPr>
            <a:normAutofit/>
          </a:bodyPr>
          <a:lstStyle/>
          <a:p>
            <a:pPr>
              <a:defRPr/>
            </a:pPr>
            <a:r>
              <a:rPr lang="en-US" sz="4400" dirty="0"/>
              <a:t>U.S. Department of Education Oversight</a:t>
            </a:r>
          </a:p>
        </p:txBody>
      </p:sp>
      <p:sp>
        <p:nvSpPr>
          <p:cNvPr id="4" name="Footer Placeholder 3">
            <a:extLst>
              <a:ext uri="{FF2B5EF4-FFF2-40B4-BE49-F238E27FC236}">
                <a16:creationId xmlns:a16="http://schemas.microsoft.com/office/drawing/2014/main" id="{98660ACB-1FC1-B3CA-9D4D-057D01069748}"/>
              </a:ext>
            </a:extLst>
          </p:cNvPr>
          <p:cNvSpPr txBox="1">
            <a:spLocks/>
          </p:cNvSpPr>
          <p:nvPr/>
        </p:nvSpPr>
        <p:spPr>
          <a:xfrm>
            <a:off x="4137967" y="6400392"/>
            <a:ext cx="5816600" cy="365760"/>
          </a:xfrm>
          <a:prstGeom prst="rect">
            <a:avLst/>
          </a:prstGeom>
        </p:spPr>
        <p:txBody>
          <a:bodyPr vert="horz" lIns="91440" tIns="45720" rIns="91440" bIns="45720" rtlCol="0" anchor="b"/>
          <a:lstStyle>
            <a:defPPr>
              <a:defRPr lang="en-US"/>
            </a:defPPr>
            <a:lvl1pPr marL="0" algn="l" defTabSz="457200" rtl="0" eaLnBrk="1" latinLnBrk="0" hangingPunct="1">
              <a:defRPr sz="1000" kern="1200">
                <a:solidFill>
                  <a:schemeClr val="tx1">
                    <a:lumMod val="85000"/>
                    <a:lumOff val="1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a:t>The Bruman Group, PLLC © 2024. All rights reserved.</a:t>
            </a:r>
            <a:endParaRPr lang="en-US" sz="1200" dirty="0"/>
          </a:p>
        </p:txBody>
      </p:sp>
    </p:spTree>
    <p:extLst>
      <p:ext uri="{BB962C8B-B14F-4D97-AF65-F5344CB8AC3E}">
        <p14:creationId xmlns:p14="http://schemas.microsoft.com/office/powerpoint/2010/main" val="3797393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852B53B-A5D1-E3C3-3586-92D3141C6B54}"/>
              </a:ext>
            </a:extLst>
          </p:cNvPr>
          <p:cNvSpPr>
            <a:spLocks noGrp="1"/>
          </p:cNvSpPr>
          <p:nvPr>
            <p:ph idx="1"/>
          </p:nvPr>
        </p:nvSpPr>
        <p:spPr>
          <a:xfrm>
            <a:off x="838200" y="2220686"/>
            <a:ext cx="10515600" cy="3918857"/>
          </a:xfrm>
        </p:spPr>
        <p:txBody>
          <a:bodyPr/>
          <a:lstStyle/>
          <a:p>
            <a:r>
              <a:rPr lang="en-US" b="1" dirty="0">
                <a:latin typeface="+mn-lt"/>
              </a:rPr>
              <a:t>Office of Elementary and Secondary Education (OESE)</a:t>
            </a:r>
          </a:p>
          <a:p>
            <a:pPr lvl="1"/>
            <a:r>
              <a:rPr lang="en-US" dirty="0">
                <a:latin typeface="+mn-lt"/>
              </a:rPr>
              <a:t>Monitoring Effectiveness</a:t>
            </a:r>
          </a:p>
          <a:p>
            <a:pPr lvl="2"/>
            <a:r>
              <a:rPr lang="en-US" sz="2400" u="sng" dirty="0">
                <a:effectLst/>
                <a:latin typeface="+mn-lt"/>
                <a:ea typeface="Calibri" panose="020F0502020204030204" pitchFamily="34" charset="0"/>
                <a:cs typeface="Times New Roman" panose="02020603050405020304" pitchFamily="18" charset="0"/>
              </a:rPr>
              <a:t>SW</a:t>
            </a:r>
            <a:r>
              <a:rPr lang="en-US" sz="2400" dirty="0">
                <a:effectLst/>
                <a:latin typeface="+mn-lt"/>
                <a:ea typeface="Calibri" panose="020F0502020204030204" pitchFamily="34" charset="0"/>
                <a:cs typeface="Times New Roman" panose="02020603050405020304" pitchFamily="18" charset="0"/>
              </a:rPr>
              <a:t>: Funds are to support the </a:t>
            </a:r>
            <a:r>
              <a:rPr lang="en-US" sz="2400" b="1" i="1" dirty="0">
                <a:effectLst/>
                <a:latin typeface="+mn-lt"/>
                <a:ea typeface="Calibri" panose="020F0502020204030204" pitchFamily="34" charset="0"/>
                <a:cs typeface="Times New Roman" panose="02020603050405020304" pitchFamily="18" charset="0"/>
              </a:rPr>
              <a:t>effective implementation </a:t>
            </a:r>
            <a:r>
              <a:rPr lang="en-US" sz="2400" i="1" dirty="0">
                <a:effectLst/>
                <a:latin typeface="+mn-lt"/>
                <a:ea typeface="Calibri" panose="020F0502020204030204" pitchFamily="34" charset="0"/>
                <a:cs typeface="Times New Roman" panose="02020603050405020304" pitchFamily="18" charset="0"/>
              </a:rPr>
              <a:t>of schoolwide programs</a:t>
            </a:r>
            <a:r>
              <a:rPr lang="en-US" sz="2400" dirty="0">
                <a:effectLst/>
                <a:latin typeface="+mn-lt"/>
                <a:ea typeface="Calibri" panose="020F0502020204030204" pitchFamily="34" charset="0"/>
                <a:cs typeface="Times New Roman" panose="02020603050405020304" pitchFamily="18" charset="0"/>
              </a:rPr>
              <a:t>… </a:t>
            </a:r>
          </a:p>
          <a:p>
            <a:pPr lvl="2"/>
            <a:r>
              <a:rPr lang="en-US" sz="2400" u="sng" dirty="0">
                <a:effectLst/>
                <a:latin typeface="+mn-lt"/>
                <a:ea typeface="Calibri" panose="020F0502020204030204" pitchFamily="34" charset="0"/>
                <a:cs typeface="Times New Roman" panose="02020603050405020304" pitchFamily="18" charset="0"/>
              </a:rPr>
              <a:t>TAS</a:t>
            </a:r>
            <a:r>
              <a:rPr lang="en-US" sz="2400" dirty="0">
                <a:effectLst/>
                <a:latin typeface="+mn-lt"/>
                <a:ea typeface="Calibri" panose="020F0502020204030204" pitchFamily="34" charset="0"/>
                <a:cs typeface="Times New Roman" panose="02020603050405020304" pitchFamily="18" charset="0"/>
              </a:rPr>
              <a:t>: How does the SEA ensure that LEAs and schools implementing targeted assistance programs that use nonprofit or for-profit external providers to deliver services demonstrate expertise </a:t>
            </a:r>
            <a:r>
              <a:rPr lang="en-US" sz="2400" i="1" dirty="0">
                <a:effectLst/>
                <a:latin typeface="+mn-lt"/>
                <a:ea typeface="Calibri" panose="020F0502020204030204" pitchFamily="34" charset="0"/>
                <a:cs typeface="Times New Roman" panose="02020603050405020304" pitchFamily="18" charset="0"/>
              </a:rPr>
              <a:t>in using evidence-based </a:t>
            </a:r>
            <a:r>
              <a:rPr lang="en-US" sz="2400" b="1" i="1" dirty="0">
                <a:effectLst/>
                <a:latin typeface="+mn-lt"/>
                <a:ea typeface="Calibri" panose="020F0502020204030204" pitchFamily="34" charset="0"/>
                <a:cs typeface="Times New Roman" panose="02020603050405020304" pitchFamily="18" charset="0"/>
              </a:rPr>
              <a:t>or other effective strategies to improve student achievement</a:t>
            </a:r>
            <a:r>
              <a:rPr lang="en-US" sz="2400" dirty="0">
                <a:effectLst/>
                <a:latin typeface="+mn-lt"/>
                <a:ea typeface="Calibri" panose="020F0502020204030204" pitchFamily="34" charset="0"/>
                <a:cs typeface="Times New Roman" panose="02020603050405020304" pitchFamily="18" charset="0"/>
              </a:rPr>
              <a:t>? </a:t>
            </a:r>
          </a:p>
          <a:p>
            <a:pPr lvl="2"/>
            <a:r>
              <a:rPr lang="en-US" sz="2400" u="sng" dirty="0">
                <a:latin typeface="+mn-lt"/>
                <a:ea typeface="Calibri" panose="020F0502020204030204" pitchFamily="34" charset="0"/>
                <a:cs typeface="Times New Roman" panose="02020603050405020304" pitchFamily="18" charset="0"/>
              </a:rPr>
              <a:t>Parent and Family Engagement</a:t>
            </a:r>
            <a:r>
              <a:rPr lang="en-US" sz="2400" dirty="0">
                <a:latin typeface="+mn-lt"/>
                <a:ea typeface="Calibri" panose="020F0502020204030204" pitchFamily="34" charset="0"/>
                <a:cs typeface="Times New Roman" panose="02020603050405020304" pitchFamily="18" charset="0"/>
              </a:rPr>
              <a:t>: </a:t>
            </a:r>
            <a:r>
              <a:rPr lang="en-US" sz="2400" b="1" i="1" dirty="0">
                <a:latin typeface="+mn-lt"/>
                <a:ea typeface="Calibri" panose="020F0502020204030204" pitchFamily="34" charset="0"/>
                <a:cs typeface="Times New Roman" panose="02020603050405020304" pitchFamily="18" charset="0"/>
              </a:rPr>
              <a:t>effective parent and family engagement strategies</a:t>
            </a:r>
            <a:r>
              <a:rPr lang="en-US" sz="2400" dirty="0">
                <a:latin typeface="+mn-lt"/>
                <a:ea typeface="Calibri" panose="020F0502020204030204" pitchFamily="34" charset="0"/>
                <a:cs typeface="Times New Roman" panose="02020603050405020304" pitchFamily="18" charset="0"/>
              </a:rPr>
              <a:t>… </a:t>
            </a:r>
            <a:endParaRPr lang="en-US" sz="2800" dirty="0">
              <a:latin typeface="+mn-lt"/>
            </a:endParaRPr>
          </a:p>
        </p:txBody>
      </p:sp>
      <p:sp>
        <p:nvSpPr>
          <p:cNvPr id="3" name="Title 2">
            <a:extLst>
              <a:ext uri="{FF2B5EF4-FFF2-40B4-BE49-F238E27FC236}">
                <a16:creationId xmlns:a16="http://schemas.microsoft.com/office/drawing/2014/main" id="{754DA467-C651-AEC5-3B13-D730C8C854B3}"/>
              </a:ext>
            </a:extLst>
          </p:cNvPr>
          <p:cNvSpPr>
            <a:spLocks noGrp="1"/>
          </p:cNvSpPr>
          <p:nvPr>
            <p:ph type="title"/>
          </p:nvPr>
        </p:nvSpPr>
        <p:spPr/>
        <p:txBody>
          <a:bodyPr>
            <a:normAutofit fontScale="90000"/>
          </a:bodyPr>
          <a:lstStyle/>
          <a:p>
            <a:r>
              <a:rPr lang="en-US" sz="4400" dirty="0"/>
              <a:t>U.S. Department of Education Oversight (cont.)</a:t>
            </a:r>
            <a:endParaRPr lang="en-US" dirty="0"/>
          </a:p>
        </p:txBody>
      </p:sp>
      <p:sp>
        <p:nvSpPr>
          <p:cNvPr id="4" name="Footer Placeholder 3">
            <a:extLst>
              <a:ext uri="{FF2B5EF4-FFF2-40B4-BE49-F238E27FC236}">
                <a16:creationId xmlns:a16="http://schemas.microsoft.com/office/drawing/2014/main" id="{BCEC6217-A28D-2BE5-969E-36C4E73669F8}"/>
              </a:ext>
            </a:extLst>
          </p:cNvPr>
          <p:cNvSpPr txBox="1">
            <a:spLocks/>
          </p:cNvSpPr>
          <p:nvPr/>
        </p:nvSpPr>
        <p:spPr>
          <a:xfrm>
            <a:off x="4137967" y="6400392"/>
            <a:ext cx="5816600" cy="365760"/>
          </a:xfrm>
          <a:prstGeom prst="rect">
            <a:avLst/>
          </a:prstGeom>
        </p:spPr>
        <p:txBody>
          <a:bodyPr vert="horz" lIns="91440" tIns="45720" rIns="91440" bIns="45720" rtlCol="0" anchor="b"/>
          <a:lstStyle>
            <a:defPPr>
              <a:defRPr lang="en-US"/>
            </a:defPPr>
            <a:lvl1pPr marL="0" algn="l" defTabSz="457200" rtl="0" eaLnBrk="1" latinLnBrk="0" hangingPunct="1">
              <a:defRPr sz="1000" kern="1200">
                <a:solidFill>
                  <a:schemeClr val="tx1">
                    <a:lumMod val="85000"/>
                    <a:lumOff val="1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a:t>The Bruman Group, PLLC © 2024. All rights reserved.</a:t>
            </a:r>
            <a:endParaRPr lang="en-US" sz="1200" dirty="0"/>
          </a:p>
        </p:txBody>
      </p:sp>
    </p:spTree>
    <p:extLst>
      <p:ext uri="{BB962C8B-B14F-4D97-AF65-F5344CB8AC3E}">
        <p14:creationId xmlns:p14="http://schemas.microsoft.com/office/powerpoint/2010/main" val="7781715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2778" y="196521"/>
            <a:ext cx="10058400" cy="1450757"/>
          </a:xfrm>
        </p:spPr>
        <p:txBody>
          <a:bodyPr>
            <a:noAutofit/>
          </a:bodyPr>
          <a:lstStyle/>
          <a:p>
            <a:pPr>
              <a:lnSpc>
                <a:spcPct val="100000"/>
              </a:lnSpc>
            </a:pPr>
            <a:r>
              <a:rPr lang="en-US" altLang="en-US" sz="4000" dirty="0"/>
              <a:t>DESE - Pass-Through Entity Oversight 200.331(b) and (d)</a:t>
            </a:r>
            <a:endParaRPr lang="en-US" sz="4000" dirty="0">
              <a:solidFill>
                <a:srgbClr val="002060"/>
              </a:solidFill>
            </a:endParaRPr>
          </a:p>
        </p:txBody>
      </p:sp>
      <p:sp>
        <p:nvSpPr>
          <p:cNvPr id="3" name="Content Placeholder 2"/>
          <p:cNvSpPr>
            <a:spLocks noGrp="1"/>
          </p:cNvSpPr>
          <p:nvPr>
            <p:ph idx="1"/>
          </p:nvPr>
        </p:nvSpPr>
        <p:spPr>
          <a:xfrm>
            <a:off x="1066800" y="1933656"/>
            <a:ext cx="10058400" cy="4239751"/>
          </a:xfrm>
        </p:spPr>
        <p:txBody>
          <a:bodyPr anchor="ctr">
            <a:normAutofit/>
          </a:bodyPr>
          <a:lstStyle/>
          <a:p>
            <a:pPr>
              <a:buFont typeface="Wingdings" panose="05000000000000000000" pitchFamily="2" charset="2"/>
              <a:buChar char="§"/>
              <a:defRPr/>
            </a:pPr>
            <a:r>
              <a:rPr lang="en-US" sz="2400" dirty="0"/>
              <a:t>Pass-through must evaluate each subrecipient’s risk of non compliance for purposes of determining appropriate monitoring.</a:t>
            </a:r>
          </a:p>
          <a:p>
            <a:r>
              <a:rPr lang="en-US" sz="2400" b="1" dirty="0"/>
              <a:t>Pass-through must monitor its subrecipients to assure compliance and performance goals are achieved</a:t>
            </a:r>
            <a:r>
              <a:rPr lang="en-US" sz="2400" dirty="0"/>
              <a:t>. </a:t>
            </a:r>
          </a:p>
          <a:p>
            <a:r>
              <a:rPr lang="en-US" sz="2400" dirty="0"/>
              <a:t>Must include: </a:t>
            </a:r>
          </a:p>
          <a:p>
            <a:pPr marL="731520" lvl="1" indent="-457200">
              <a:buFont typeface="+mj-lt"/>
              <a:buAutoNum type="arabicPeriod"/>
            </a:pPr>
            <a:r>
              <a:rPr lang="en-US" dirty="0"/>
              <a:t>Review financial and programmatic reports</a:t>
            </a:r>
          </a:p>
          <a:p>
            <a:pPr marL="731520" lvl="1" indent="-457200">
              <a:buFont typeface="+mj-lt"/>
              <a:buAutoNum type="arabicPeriod"/>
            </a:pPr>
            <a:r>
              <a:rPr lang="en-US" dirty="0"/>
              <a:t>Ensure corrective action</a:t>
            </a:r>
          </a:p>
          <a:p>
            <a:pPr marL="731520" lvl="1" indent="-457200">
              <a:buFont typeface="+mj-lt"/>
              <a:buAutoNum type="arabicPeriod"/>
            </a:pPr>
            <a:r>
              <a:rPr lang="en-US" dirty="0"/>
              <a:t>Issue a “management decision” on audit findings </a:t>
            </a:r>
            <a:endParaRPr lang="en-US" sz="2800" dirty="0"/>
          </a:p>
        </p:txBody>
      </p:sp>
      <p:sp>
        <p:nvSpPr>
          <p:cNvPr id="5" name="Footer Placeholder 3">
            <a:extLst>
              <a:ext uri="{FF2B5EF4-FFF2-40B4-BE49-F238E27FC236}">
                <a16:creationId xmlns:a16="http://schemas.microsoft.com/office/drawing/2014/main" id="{1C3FE641-B8BA-F9EF-DB59-C6039A39C7F8}"/>
              </a:ext>
            </a:extLst>
          </p:cNvPr>
          <p:cNvSpPr txBox="1">
            <a:spLocks/>
          </p:cNvSpPr>
          <p:nvPr/>
        </p:nvSpPr>
        <p:spPr>
          <a:xfrm>
            <a:off x="4137967" y="6400392"/>
            <a:ext cx="5816600" cy="365760"/>
          </a:xfrm>
          <a:prstGeom prst="rect">
            <a:avLst/>
          </a:prstGeom>
        </p:spPr>
        <p:txBody>
          <a:bodyPr vert="horz" lIns="91440" tIns="45720" rIns="91440" bIns="45720" rtlCol="0" anchor="b"/>
          <a:lstStyle>
            <a:defPPr>
              <a:defRPr lang="en-US"/>
            </a:defPPr>
            <a:lvl1pPr marL="0" algn="l" defTabSz="457200" rtl="0" eaLnBrk="1" latinLnBrk="0" hangingPunct="1">
              <a:defRPr sz="1000" kern="1200">
                <a:solidFill>
                  <a:schemeClr val="tx1">
                    <a:lumMod val="85000"/>
                    <a:lumOff val="1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a:t>The Bruman Group, PLLC © 2024. All rights reserved.</a:t>
            </a:r>
            <a:endParaRPr lang="en-US" sz="1200" dirty="0"/>
          </a:p>
        </p:txBody>
      </p:sp>
    </p:spTree>
    <p:extLst>
      <p:ext uri="{BB962C8B-B14F-4D97-AF65-F5344CB8AC3E}">
        <p14:creationId xmlns:p14="http://schemas.microsoft.com/office/powerpoint/2010/main" val="9854881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B7AE7-7D64-4F6D-8346-0FD51EB9BACE}"/>
              </a:ext>
            </a:extLst>
          </p:cNvPr>
          <p:cNvSpPr>
            <a:spLocks noGrp="1"/>
          </p:cNvSpPr>
          <p:nvPr>
            <p:ph type="title"/>
          </p:nvPr>
        </p:nvSpPr>
        <p:spPr>
          <a:xfrm>
            <a:off x="838200" y="730525"/>
            <a:ext cx="4419600" cy="3191769"/>
          </a:xfrm>
        </p:spPr>
        <p:txBody>
          <a:bodyPr>
            <a:normAutofit/>
          </a:bodyPr>
          <a:lstStyle/>
          <a:p>
            <a:pPr algn="ctr"/>
            <a:r>
              <a:rPr lang="en-US" sz="6000" b="1" dirty="0"/>
              <a:t>Data Quality</a:t>
            </a:r>
          </a:p>
        </p:txBody>
      </p:sp>
      <p:sp>
        <p:nvSpPr>
          <p:cNvPr id="6" name="Footer Placeholder 3">
            <a:extLst>
              <a:ext uri="{FF2B5EF4-FFF2-40B4-BE49-F238E27FC236}">
                <a16:creationId xmlns:a16="http://schemas.microsoft.com/office/drawing/2014/main" id="{3B105273-AA8F-54A2-5601-873769DB5836}"/>
              </a:ext>
            </a:extLst>
          </p:cNvPr>
          <p:cNvSpPr txBox="1">
            <a:spLocks/>
          </p:cNvSpPr>
          <p:nvPr/>
        </p:nvSpPr>
        <p:spPr>
          <a:xfrm>
            <a:off x="4137967" y="6400392"/>
            <a:ext cx="5816600" cy="365760"/>
          </a:xfrm>
          <a:prstGeom prst="rect">
            <a:avLst/>
          </a:prstGeom>
        </p:spPr>
        <p:txBody>
          <a:bodyPr vert="horz" lIns="91440" tIns="45720" rIns="91440" bIns="45720" rtlCol="0" anchor="b"/>
          <a:lstStyle>
            <a:defPPr>
              <a:defRPr lang="en-US"/>
            </a:defPPr>
            <a:lvl1pPr marL="0" algn="l" defTabSz="457200" rtl="0" eaLnBrk="1" latinLnBrk="0" hangingPunct="1">
              <a:defRPr sz="1000" kern="1200">
                <a:solidFill>
                  <a:schemeClr val="tx1">
                    <a:lumMod val="85000"/>
                    <a:lumOff val="1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a:t>The Bruman Group, PLLC © 2024. All rights reserved.</a:t>
            </a:r>
            <a:endParaRPr lang="en-US" sz="1200" dirty="0"/>
          </a:p>
        </p:txBody>
      </p:sp>
      <p:pic>
        <p:nvPicPr>
          <p:cNvPr id="2050" name="Picture 2" descr="Learn why poor data quality is the ...">
            <a:extLst>
              <a:ext uri="{FF2B5EF4-FFF2-40B4-BE49-F238E27FC236}">
                <a16:creationId xmlns:a16="http://schemas.microsoft.com/office/drawing/2014/main" id="{0B204B0F-6278-123C-EA20-034B1D598F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550052"/>
            <a:ext cx="5406629" cy="54307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4324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76F326F-B074-9BE2-EA87-A7F1849EA085}"/>
              </a:ext>
            </a:extLst>
          </p:cNvPr>
          <p:cNvSpPr>
            <a:spLocks noGrp="1"/>
          </p:cNvSpPr>
          <p:nvPr>
            <p:ph idx="1"/>
          </p:nvPr>
        </p:nvSpPr>
        <p:spPr/>
        <p:txBody>
          <a:bodyPr>
            <a:normAutofit/>
          </a:bodyPr>
          <a:lstStyle/>
          <a:p>
            <a:r>
              <a:rPr lang="en-US" sz="2400" dirty="0">
                <a:latin typeface="+mn-lt"/>
              </a:rPr>
              <a:t>How do you ensure </a:t>
            </a:r>
            <a:r>
              <a:rPr lang="en-US" sz="2400" dirty="0">
                <a:effectLst/>
                <a:latin typeface="+mn-lt"/>
                <a:ea typeface="Times New Roman" panose="02020603050405020304" pitchFamily="18" charset="0"/>
                <a:cs typeface="Times New Roman" panose="02020603050405020304" pitchFamily="18" charset="0"/>
              </a:rPr>
              <a:t>the data reported are </a:t>
            </a:r>
            <a:r>
              <a:rPr lang="en-US" sz="2400" spc="-5" dirty="0">
                <a:effectLst/>
                <a:latin typeface="+mn-lt"/>
                <a:ea typeface="Calibri" panose="020F0502020204030204" pitchFamily="34" charset="0"/>
                <a:cs typeface="Times New Roman" panose="02020603050405020304" pitchFamily="18" charset="0"/>
              </a:rPr>
              <a:t>of high quality (i.e., timely, complete, accurate)?</a:t>
            </a:r>
          </a:p>
          <a:p>
            <a:pPr lvl="1"/>
            <a:r>
              <a:rPr lang="en-US" spc="-5" dirty="0">
                <a:latin typeface="+mn-lt"/>
                <a:ea typeface="Calibri" panose="020F0502020204030204" pitchFamily="34" charset="0"/>
                <a:cs typeface="Times New Roman" panose="02020603050405020304" pitchFamily="18" charset="0"/>
              </a:rPr>
              <a:t>Periodic monitoring?</a:t>
            </a:r>
          </a:p>
          <a:p>
            <a:pPr lvl="1"/>
            <a:r>
              <a:rPr lang="en-US" spc="-5" dirty="0">
                <a:effectLst/>
                <a:latin typeface="+mn-lt"/>
                <a:ea typeface="Calibri" panose="020F0502020204030204" pitchFamily="34" charset="0"/>
                <a:cs typeface="Times New Roman" panose="02020603050405020304" pitchFamily="18" charset="0"/>
              </a:rPr>
              <a:t>Check processes and forms to collect data?</a:t>
            </a:r>
          </a:p>
          <a:p>
            <a:pPr lvl="1"/>
            <a:r>
              <a:rPr lang="en-US" spc="-5" dirty="0">
                <a:latin typeface="+mn-lt"/>
                <a:ea typeface="Calibri" panose="020F0502020204030204" pitchFamily="34" charset="0"/>
                <a:cs typeface="Times New Roman" panose="02020603050405020304" pitchFamily="18" charset="0"/>
              </a:rPr>
              <a:t>Ensure proper dissemination?</a:t>
            </a:r>
          </a:p>
          <a:p>
            <a:pPr lvl="1"/>
            <a:r>
              <a:rPr lang="en-US" spc="-5" dirty="0">
                <a:effectLst/>
                <a:latin typeface="+mn-lt"/>
                <a:ea typeface="Calibri" panose="020F0502020204030204" pitchFamily="34" charset="0"/>
                <a:cs typeface="Times New Roman" panose="02020603050405020304" pitchFamily="18" charset="0"/>
              </a:rPr>
              <a:t>Provide enough time for input?</a:t>
            </a:r>
          </a:p>
          <a:p>
            <a:pPr lvl="1"/>
            <a:r>
              <a:rPr lang="en-US" spc="-5" dirty="0">
                <a:latin typeface="+mn-lt"/>
                <a:ea typeface="Calibri" panose="020F0502020204030204" pitchFamily="34" charset="0"/>
                <a:cs typeface="Times New Roman" panose="02020603050405020304" pitchFamily="18" charset="0"/>
              </a:rPr>
              <a:t>Reaching out to the correct participants/staff?</a:t>
            </a:r>
            <a:endParaRPr lang="en-US" spc="-5" dirty="0">
              <a:effectLst/>
              <a:latin typeface="+mn-lt"/>
              <a:ea typeface="Calibri" panose="020F0502020204030204" pitchFamily="34" charset="0"/>
              <a:cs typeface="Times New Roman" panose="02020603050405020304" pitchFamily="18" charset="0"/>
            </a:endParaRPr>
          </a:p>
          <a:p>
            <a:r>
              <a:rPr lang="en-US" sz="2400" dirty="0">
                <a:effectLst/>
                <a:latin typeface="+mn-lt"/>
                <a:ea typeface="Times New Roman" panose="02020603050405020304" pitchFamily="18" charset="0"/>
                <a:cs typeface="Times New Roman" panose="02020603050405020304" pitchFamily="18" charset="0"/>
              </a:rPr>
              <a:t>How do you resolve data quality issues that the district identifies through its data quality process?</a:t>
            </a:r>
            <a:endParaRPr lang="en-US" sz="2400" dirty="0">
              <a:effectLst/>
              <a:latin typeface="+mn-lt"/>
              <a:ea typeface="Calibri" panose="020F0502020204030204" pitchFamily="34" charset="0"/>
              <a:cs typeface="Times New Roman" panose="02020603050405020304" pitchFamily="18" charset="0"/>
            </a:endParaRPr>
          </a:p>
          <a:p>
            <a:endParaRPr lang="en-US" sz="2400" dirty="0">
              <a:latin typeface="+mn-lt"/>
            </a:endParaRPr>
          </a:p>
        </p:txBody>
      </p:sp>
      <p:sp>
        <p:nvSpPr>
          <p:cNvPr id="4" name="Title 3">
            <a:extLst>
              <a:ext uri="{FF2B5EF4-FFF2-40B4-BE49-F238E27FC236}">
                <a16:creationId xmlns:a16="http://schemas.microsoft.com/office/drawing/2014/main" id="{F1507FA1-BA25-A030-6ABC-159C8B2CBC54}"/>
              </a:ext>
            </a:extLst>
          </p:cNvPr>
          <p:cNvSpPr>
            <a:spLocks noGrp="1"/>
          </p:cNvSpPr>
          <p:nvPr>
            <p:ph type="title"/>
          </p:nvPr>
        </p:nvSpPr>
        <p:spPr/>
        <p:txBody>
          <a:bodyPr/>
          <a:lstStyle/>
          <a:p>
            <a:r>
              <a:rPr lang="en-US" dirty="0"/>
              <a:t>OESE Data Quality Oversight</a:t>
            </a:r>
          </a:p>
        </p:txBody>
      </p:sp>
    </p:spTree>
    <p:extLst>
      <p:ext uri="{BB962C8B-B14F-4D97-AF65-F5344CB8AC3E}">
        <p14:creationId xmlns:p14="http://schemas.microsoft.com/office/powerpoint/2010/main" val="15455036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76F326F-B074-9BE2-EA87-A7F1849EA085}"/>
              </a:ext>
            </a:extLst>
          </p:cNvPr>
          <p:cNvSpPr>
            <a:spLocks noGrp="1"/>
          </p:cNvSpPr>
          <p:nvPr>
            <p:ph idx="1"/>
          </p:nvPr>
        </p:nvSpPr>
        <p:spPr>
          <a:xfrm>
            <a:off x="838199" y="2170444"/>
            <a:ext cx="9923586" cy="4322430"/>
          </a:xfrm>
        </p:spPr>
        <p:txBody>
          <a:bodyPr>
            <a:normAutofit/>
          </a:bodyPr>
          <a:lstStyle/>
          <a:p>
            <a:pPr marL="0" marR="118745" lvl="0" indent="0">
              <a:spcBef>
                <a:spcPts val="0"/>
              </a:spcBef>
              <a:spcAft>
                <a:spcPts val="0"/>
              </a:spcAft>
              <a:buNone/>
              <a:tabLst>
                <a:tab pos="92710" algn="l"/>
              </a:tabLst>
            </a:pPr>
            <a:r>
              <a:rPr lang="en-US" sz="2400" spc="-5" dirty="0">
                <a:effectLst/>
                <a:latin typeface="+mn-lt"/>
                <a:ea typeface="Calibri" panose="020F0502020204030204" pitchFamily="34" charset="0"/>
                <a:cs typeface="Times New Roman" panose="02020603050405020304" pitchFamily="18" charset="0"/>
              </a:rPr>
              <a:t>Documentation may include:</a:t>
            </a:r>
          </a:p>
          <a:p>
            <a:pPr marL="0" marR="118745" lvl="0" indent="0">
              <a:spcBef>
                <a:spcPts val="0"/>
              </a:spcBef>
              <a:spcAft>
                <a:spcPts val="0"/>
              </a:spcAft>
              <a:buNone/>
              <a:tabLst>
                <a:tab pos="92710" algn="l"/>
              </a:tabLst>
            </a:pPr>
            <a:endParaRPr lang="en-US" sz="2400" spc="-5" dirty="0">
              <a:effectLst/>
              <a:latin typeface="+mn-lt"/>
              <a:ea typeface="Calibri" panose="020F0502020204030204" pitchFamily="34" charset="0"/>
              <a:cs typeface="Times New Roman" panose="02020603050405020304" pitchFamily="18" charset="0"/>
            </a:endParaRPr>
          </a:p>
          <a:p>
            <a:pPr marL="342900" marR="118745" lvl="0" indent="-342900">
              <a:spcBef>
                <a:spcPts val="0"/>
              </a:spcBef>
              <a:spcAft>
                <a:spcPts val="0"/>
              </a:spcAft>
              <a:buFont typeface="Symbol" panose="05050102010706020507" pitchFamily="18" charset="2"/>
              <a:buChar char=""/>
              <a:tabLst>
                <a:tab pos="92710" algn="l"/>
              </a:tabLst>
            </a:pPr>
            <a:r>
              <a:rPr lang="en-US" sz="2400" spc="-5" dirty="0">
                <a:effectLst/>
                <a:latin typeface="+mn-lt"/>
                <a:ea typeface="Calibri" panose="020F0502020204030204" pitchFamily="34" charset="0"/>
                <a:cs typeface="Times New Roman" panose="02020603050405020304" pitchFamily="18" charset="0"/>
              </a:rPr>
              <a:t>Business procedures and policies for identifying systemic or systematic data quality issues </a:t>
            </a:r>
          </a:p>
          <a:p>
            <a:pPr marL="800100" marR="118745" lvl="1" indent="-342900">
              <a:spcBef>
                <a:spcPts val="0"/>
              </a:spcBef>
              <a:buFont typeface="Symbol" panose="05050102010706020507" pitchFamily="18" charset="2"/>
              <a:buChar char=""/>
              <a:tabLst>
                <a:tab pos="92710" algn="l"/>
              </a:tabLst>
            </a:pPr>
            <a:r>
              <a:rPr lang="en-US" spc="-5" dirty="0">
                <a:latin typeface="+mn-lt"/>
                <a:ea typeface="Calibri" panose="020F0502020204030204" pitchFamily="34" charset="0"/>
                <a:cs typeface="Times New Roman" panose="02020603050405020304" pitchFamily="18" charset="0"/>
              </a:rPr>
              <a:t>C</a:t>
            </a:r>
            <a:r>
              <a:rPr lang="en-US" spc="-5" dirty="0">
                <a:effectLst/>
                <a:latin typeface="+mn-lt"/>
                <a:ea typeface="Calibri" panose="020F0502020204030204" pitchFamily="34" charset="0"/>
                <a:cs typeface="Times New Roman" panose="02020603050405020304" pitchFamily="18" charset="0"/>
              </a:rPr>
              <a:t>hecks in place in the data system that raise potential errors? </a:t>
            </a:r>
            <a:endParaRPr lang="en-US" spc="-5" dirty="0">
              <a:latin typeface="+mn-lt"/>
              <a:ea typeface="Calibri" panose="020F0502020204030204" pitchFamily="34" charset="0"/>
              <a:cs typeface="Times New Roman" panose="02020603050405020304" pitchFamily="18" charset="0"/>
            </a:endParaRPr>
          </a:p>
          <a:p>
            <a:pPr marL="800100" marR="118745" lvl="1" indent="-342900">
              <a:spcBef>
                <a:spcPts val="0"/>
              </a:spcBef>
              <a:buFont typeface="Symbol" panose="05050102010706020507" pitchFamily="18" charset="2"/>
              <a:buChar char=""/>
              <a:tabLst>
                <a:tab pos="92710" algn="l"/>
              </a:tabLst>
            </a:pPr>
            <a:r>
              <a:rPr lang="en-US" spc="-5" dirty="0">
                <a:effectLst/>
                <a:latin typeface="+mn-lt"/>
                <a:ea typeface="Calibri" panose="020F0502020204030204" pitchFamily="34" charset="0"/>
                <a:cs typeface="Times New Roman" panose="02020603050405020304" pitchFamily="18" charset="0"/>
              </a:rPr>
              <a:t>Checks that roll up data and compare counts and rates at various levels? etc.</a:t>
            </a:r>
            <a:endParaRPr lang="en-US" dirty="0">
              <a:effectLst/>
              <a:latin typeface="+mn-lt"/>
              <a:ea typeface="Calibri" panose="020F0502020204030204" pitchFamily="34" charset="0"/>
              <a:cs typeface="Times New Roman" panose="02020603050405020304" pitchFamily="18" charset="0"/>
            </a:endParaRPr>
          </a:p>
          <a:p>
            <a:pPr marL="342900" marR="118745" lvl="0" indent="-342900">
              <a:spcBef>
                <a:spcPts val="0"/>
              </a:spcBef>
              <a:spcAft>
                <a:spcPts val="0"/>
              </a:spcAft>
              <a:buFont typeface="Symbol" panose="05050102010706020507" pitchFamily="18" charset="2"/>
              <a:buChar char=""/>
              <a:tabLst>
                <a:tab pos="92710" algn="l"/>
              </a:tabLst>
            </a:pPr>
            <a:endParaRPr lang="en-US" sz="2400" spc="-5" dirty="0">
              <a:effectLst/>
              <a:latin typeface="+mn-lt"/>
              <a:ea typeface="Calibri" panose="020F0502020204030204" pitchFamily="34" charset="0"/>
              <a:cs typeface="Times New Roman" panose="02020603050405020304" pitchFamily="18" charset="0"/>
            </a:endParaRPr>
          </a:p>
          <a:p>
            <a:pPr marL="342900" marR="118745" lvl="0" indent="-342900">
              <a:spcBef>
                <a:spcPts val="0"/>
              </a:spcBef>
              <a:spcAft>
                <a:spcPts val="0"/>
              </a:spcAft>
              <a:buFont typeface="Symbol" panose="05050102010706020507" pitchFamily="18" charset="2"/>
              <a:buChar char=""/>
              <a:tabLst>
                <a:tab pos="92710" algn="l"/>
              </a:tabLst>
            </a:pPr>
            <a:r>
              <a:rPr lang="en-US" sz="2400" spc="-5" dirty="0">
                <a:effectLst/>
                <a:latin typeface="+mn-lt"/>
                <a:ea typeface="Calibri" panose="020F0502020204030204" pitchFamily="34" charset="0"/>
                <a:cs typeface="Times New Roman" panose="02020603050405020304" pitchFamily="18" charset="0"/>
              </a:rPr>
              <a:t>Policies and procedures for reviewing data submitted by schools</a:t>
            </a:r>
          </a:p>
          <a:p>
            <a:pPr marL="342900" marR="118745" lvl="0" indent="-342900">
              <a:spcBef>
                <a:spcPts val="0"/>
              </a:spcBef>
              <a:spcAft>
                <a:spcPts val="0"/>
              </a:spcAft>
              <a:buFont typeface="Symbol" panose="05050102010706020507" pitchFamily="18" charset="2"/>
              <a:buChar char=""/>
              <a:tabLst>
                <a:tab pos="92710" algn="l"/>
              </a:tabLst>
            </a:pPr>
            <a:endParaRPr lang="en-US" sz="2400" spc="-5" dirty="0">
              <a:latin typeface="+mn-lt"/>
              <a:ea typeface="Calibri" panose="020F0502020204030204" pitchFamily="34" charset="0"/>
              <a:cs typeface="Times New Roman" panose="02020603050405020304" pitchFamily="18" charset="0"/>
            </a:endParaRPr>
          </a:p>
          <a:p>
            <a:pPr marL="342900" marR="118745" lvl="0" indent="-342900">
              <a:spcBef>
                <a:spcPts val="0"/>
              </a:spcBef>
              <a:spcAft>
                <a:spcPts val="0"/>
              </a:spcAft>
              <a:buFont typeface="Symbol" panose="05050102010706020507" pitchFamily="18" charset="2"/>
              <a:buChar char=""/>
              <a:tabLst>
                <a:tab pos="92710" algn="l"/>
              </a:tabLst>
            </a:pPr>
            <a:r>
              <a:rPr lang="en-US" sz="2400" spc="-5" dirty="0">
                <a:latin typeface="+mn-lt"/>
                <a:ea typeface="Calibri" panose="020F0502020204030204" pitchFamily="34" charset="0"/>
                <a:cs typeface="Times New Roman" panose="02020603050405020304" pitchFamily="18" charset="0"/>
              </a:rPr>
              <a:t>Sample</a:t>
            </a:r>
            <a:r>
              <a:rPr lang="en-US" sz="2400" spc="-5" dirty="0">
                <a:effectLst/>
                <a:latin typeface="+mn-lt"/>
                <a:ea typeface="Calibri" panose="020F0502020204030204" pitchFamily="34" charset="0"/>
                <a:cs typeface="Times New Roman" panose="02020603050405020304" pitchFamily="18" charset="0"/>
              </a:rPr>
              <a:t> LEA management certification form or certification language</a:t>
            </a:r>
          </a:p>
        </p:txBody>
      </p:sp>
      <p:sp>
        <p:nvSpPr>
          <p:cNvPr id="4" name="Title 3">
            <a:extLst>
              <a:ext uri="{FF2B5EF4-FFF2-40B4-BE49-F238E27FC236}">
                <a16:creationId xmlns:a16="http://schemas.microsoft.com/office/drawing/2014/main" id="{F1507FA1-BA25-A030-6ABC-159C8B2CBC54}"/>
              </a:ext>
            </a:extLst>
          </p:cNvPr>
          <p:cNvSpPr>
            <a:spLocks noGrp="1"/>
          </p:cNvSpPr>
          <p:nvPr>
            <p:ph type="title"/>
          </p:nvPr>
        </p:nvSpPr>
        <p:spPr/>
        <p:txBody>
          <a:bodyPr/>
          <a:lstStyle/>
          <a:p>
            <a:r>
              <a:rPr lang="en-US" dirty="0"/>
              <a:t>OESE Data Quality Oversight (cont.)</a:t>
            </a:r>
          </a:p>
        </p:txBody>
      </p:sp>
    </p:spTree>
    <p:extLst>
      <p:ext uri="{BB962C8B-B14F-4D97-AF65-F5344CB8AC3E}">
        <p14:creationId xmlns:p14="http://schemas.microsoft.com/office/powerpoint/2010/main" val="7639290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1A45A0E-7A9A-A9D4-AEF3-92CD7F73E067}"/>
              </a:ext>
            </a:extLst>
          </p:cNvPr>
          <p:cNvSpPr>
            <a:spLocks noGrp="1"/>
          </p:cNvSpPr>
          <p:nvPr>
            <p:ph type="title"/>
          </p:nvPr>
        </p:nvSpPr>
        <p:spPr/>
        <p:txBody>
          <a:bodyPr/>
          <a:lstStyle/>
          <a:p>
            <a:r>
              <a:rPr lang="en-US" dirty="0"/>
              <a:t>OESE Data Quality Oversight (cont.)</a:t>
            </a:r>
          </a:p>
        </p:txBody>
      </p:sp>
      <p:pic>
        <p:nvPicPr>
          <p:cNvPr id="4" name="Picture 2" descr="Pin on Things I love a little too much">
            <a:extLst>
              <a:ext uri="{FF2B5EF4-FFF2-40B4-BE49-F238E27FC236}">
                <a16:creationId xmlns:a16="http://schemas.microsoft.com/office/drawing/2014/main" id="{5B637A15-7D7B-392A-00A6-41E7C042565E}"/>
              </a:ext>
            </a:extLst>
          </p:cNvPr>
          <p:cNvPicPr>
            <a:picLocks noGrp="1" noChangeAspect="1" noChangeArrowheads="1"/>
          </p:cNvPicPr>
          <p:nvPr>
            <p:ph idx="1"/>
          </p:nvPr>
        </p:nvPicPr>
        <p:blipFill rotWithShape="1">
          <a:blip r:embed="rId2" cstate="screen">
            <a:extLst>
              <a:ext uri="{28A0092B-C50C-407E-A947-70E740481C1C}">
                <a14:useLocalDpi xmlns:a14="http://schemas.microsoft.com/office/drawing/2010/main" val="0"/>
              </a:ext>
            </a:extLst>
          </a:blip>
          <a:srcRect/>
          <a:stretch/>
        </p:blipFill>
        <p:spPr bwMode="auto">
          <a:xfrm>
            <a:off x="4356499" y="2107660"/>
            <a:ext cx="5488671" cy="40513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599FF4C-FC05-7992-65D7-5CA633CE8822}"/>
              </a:ext>
            </a:extLst>
          </p:cNvPr>
          <p:cNvSpPr txBox="1"/>
          <p:nvPr/>
        </p:nvSpPr>
        <p:spPr>
          <a:xfrm>
            <a:off x="625511" y="2548483"/>
            <a:ext cx="3152670" cy="2554545"/>
          </a:xfrm>
          <a:prstGeom prst="rect">
            <a:avLst/>
          </a:prstGeom>
          <a:noFill/>
        </p:spPr>
        <p:txBody>
          <a:bodyPr wrap="square">
            <a:spAutoFit/>
          </a:bodyPr>
          <a:lstStyle/>
          <a:p>
            <a:pPr marR="118745" lvl="0" algn="ctr">
              <a:spcBef>
                <a:spcPts val="0"/>
              </a:spcBef>
              <a:spcAft>
                <a:spcPts val="0"/>
              </a:spcAft>
              <a:tabLst>
                <a:tab pos="92710" algn="l"/>
              </a:tabLst>
            </a:pPr>
            <a:r>
              <a:rPr lang="en-US" sz="4000" spc="-5" dirty="0">
                <a:latin typeface="+mn-lt"/>
                <a:ea typeface="Calibri" panose="020F0502020204030204" pitchFamily="34" charset="0"/>
                <a:cs typeface="Times New Roman" panose="02020603050405020304" pitchFamily="18" charset="0"/>
              </a:rPr>
              <a:t>Does the data support the conclusions?</a:t>
            </a:r>
          </a:p>
        </p:txBody>
      </p:sp>
    </p:spTree>
    <p:extLst>
      <p:ext uri="{BB962C8B-B14F-4D97-AF65-F5344CB8AC3E}">
        <p14:creationId xmlns:p14="http://schemas.microsoft.com/office/powerpoint/2010/main" val="23764348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B7AE7-7D64-4F6D-8346-0FD51EB9BACE}"/>
              </a:ext>
            </a:extLst>
          </p:cNvPr>
          <p:cNvSpPr>
            <a:spLocks noGrp="1"/>
          </p:cNvSpPr>
          <p:nvPr>
            <p:ph type="title"/>
          </p:nvPr>
        </p:nvSpPr>
        <p:spPr>
          <a:xfrm>
            <a:off x="838200" y="730525"/>
            <a:ext cx="10515600" cy="2409585"/>
          </a:xfrm>
        </p:spPr>
        <p:txBody>
          <a:bodyPr>
            <a:normAutofit fontScale="90000"/>
          </a:bodyPr>
          <a:lstStyle/>
          <a:p>
            <a:pPr algn="ctr"/>
            <a:r>
              <a:rPr lang="en-US" sz="6000" b="1" dirty="0"/>
              <a:t>How to Review Your Evaluation Process – </a:t>
            </a:r>
            <a:br>
              <a:rPr lang="en-US" sz="6000" b="1" dirty="0"/>
            </a:br>
            <a:r>
              <a:rPr lang="en-US" sz="6000" b="1" dirty="0"/>
              <a:t>Conduct a Self Assessment</a:t>
            </a:r>
          </a:p>
        </p:txBody>
      </p:sp>
      <p:pic>
        <p:nvPicPr>
          <p:cNvPr id="1026" name="Picture 2" descr="Self-Assessments in Career Planning">
            <a:extLst>
              <a:ext uri="{FF2B5EF4-FFF2-40B4-BE49-F238E27FC236}">
                <a16:creationId xmlns:a16="http://schemas.microsoft.com/office/drawing/2014/main" id="{0887FA4C-34BC-F42C-4B29-4952517E2A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5356" y="3717889"/>
            <a:ext cx="6487402" cy="2495451"/>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3">
            <a:extLst>
              <a:ext uri="{FF2B5EF4-FFF2-40B4-BE49-F238E27FC236}">
                <a16:creationId xmlns:a16="http://schemas.microsoft.com/office/drawing/2014/main" id="{3B105273-AA8F-54A2-5601-873769DB5836}"/>
              </a:ext>
            </a:extLst>
          </p:cNvPr>
          <p:cNvSpPr txBox="1">
            <a:spLocks/>
          </p:cNvSpPr>
          <p:nvPr/>
        </p:nvSpPr>
        <p:spPr>
          <a:xfrm>
            <a:off x="4137967" y="6400392"/>
            <a:ext cx="5816600" cy="365760"/>
          </a:xfrm>
          <a:prstGeom prst="rect">
            <a:avLst/>
          </a:prstGeom>
        </p:spPr>
        <p:txBody>
          <a:bodyPr vert="horz" lIns="91440" tIns="45720" rIns="91440" bIns="45720" rtlCol="0" anchor="b"/>
          <a:lstStyle>
            <a:defPPr>
              <a:defRPr lang="en-US"/>
            </a:defPPr>
            <a:lvl1pPr marL="0" algn="l" defTabSz="457200" rtl="0" eaLnBrk="1" latinLnBrk="0" hangingPunct="1">
              <a:defRPr sz="1000" kern="1200">
                <a:solidFill>
                  <a:schemeClr val="tx1">
                    <a:lumMod val="85000"/>
                    <a:lumOff val="1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a:t>The Bruman Group, PLLC © 2024. All rights reserved.</a:t>
            </a:r>
            <a:endParaRPr lang="en-US" sz="1200" dirty="0"/>
          </a:p>
        </p:txBody>
      </p:sp>
    </p:spTree>
    <p:extLst>
      <p:ext uri="{BB962C8B-B14F-4D97-AF65-F5344CB8AC3E}">
        <p14:creationId xmlns:p14="http://schemas.microsoft.com/office/powerpoint/2010/main" val="30335583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256B764-42B2-F279-750A-AAF5522018AE}"/>
              </a:ext>
            </a:extLst>
          </p:cNvPr>
          <p:cNvSpPr>
            <a:spLocks noGrp="1"/>
          </p:cNvSpPr>
          <p:nvPr>
            <p:ph type="body" idx="1"/>
          </p:nvPr>
        </p:nvSpPr>
        <p:spPr/>
        <p:txBody>
          <a:bodyPr/>
          <a:lstStyle/>
          <a:p>
            <a:r>
              <a:rPr lang="en-US" dirty="0"/>
              <a:t>Cross-Cutting Requirements	</a:t>
            </a:r>
          </a:p>
        </p:txBody>
      </p:sp>
      <p:sp>
        <p:nvSpPr>
          <p:cNvPr id="5" name="Content Placeholder 4">
            <a:extLst>
              <a:ext uri="{FF2B5EF4-FFF2-40B4-BE49-F238E27FC236}">
                <a16:creationId xmlns:a16="http://schemas.microsoft.com/office/drawing/2014/main" id="{9F5CB68F-3D2F-02AC-0747-C6059511E2C9}"/>
              </a:ext>
            </a:extLst>
          </p:cNvPr>
          <p:cNvSpPr>
            <a:spLocks noGrp="1"/>
          </p:cNvSpPr>
          <p:nvPr>
            <p:ph sz="half" idx="2"/>
          </p:nvPr>
        </p:nvSpPr>
        <p:spPr/>
        <p:txBody>
          <a:bodyPr>
            <a:normAutofit/>
          </a:bodyPr>
          <a:lstStyle/>
          <a:p>
            <a:r>
              <a:rPr lang="en-US" sz="2400" dirty="0"/>
              <a:t>Education Department General Administrative Regulations/Uniform Grants Guidance (2 CFR Part 200)</a:t>
            </a:r>
          </a:p>
          <a:p>
            <a:pPr lvl="1"/>
            <a:r>
              <a:rPr lang="en-US" dirty="0"/>
              <a:t>Self-assessments</a:t>
            </a:r>
          </a:p>
          <a:p>
            <a:pPr lvl="1"/>
            <a:r>
              <a:rPr lang="en-US" dirty="0"/>
              <a:t>Internal controls review</a:t>
            </a:r>
          </a:p>
          <a:p>
            <a:pPr marL="457200" lvl="1" indent="0">
              <a:buNone/>
            </a:pPr>
            <a:endParaRPr lang="en-US" dirty="0"/>
          </a:p>
          <a:p>
            <a:pPr marL="457200" lvl="1" indent="0">
              <a:buNone/>
            </a:pPr>
            <a:endParaRPr lang="en-US" dirty="0"/>
          </a:p>
        </p:txBody>
      </p:sp>
      <p:sp>
        <p:nvSpPr>
          <p:cNvPr id="3" name="Text Placeholder 2">
            <a:extLst>
              <a:ext uri="{FF2B5EF4-FFF2-40B4-BE49-F238E27FC236}">
                <a16:creationId xmlns:a16="http://schemas.microsoft.com/office/drawing/2014/main" id="{B49E2345-C56F-968A-3A41-D8FDE36A58C6}"/>
              </a:ext>
            </a:extLst>
          </p:cNvPr>
          <p:cNvSpPr>
            <a:spLocks noGrp="1"/>
          </p:cNvSpPr>
          <p:nvPr>
            <p:ph type="body" sz="quarter" idx="3"/>
          </p:nvPr>
        </p:nvSpPr>
        <p:spPr/>
        <p:txBody>
          <a:bodyPr/>
          <a:lstStyle/>
          <a:p>
            <a:r>
              <a:rPr lang="en-US" dirty="0"/>
              <a:t>Program Specific Requirements</a:t>
            </a:r>
          </a:p>
        </p:txBody>
      </p:sp>
      <p:sp>
        <p:nvSpPr>
          <p:cNvPr id="6" name="Content Placeholder 5">
            <a:extLst>
              <a:ext uri="{FF2B5EF4-FFF2-40B4-BE49-F238E27FC236}">
                <a16:creationId xmlns:a16="http://schemas.microsoft.com/office/drawing/2014/main" id="{28A4EDE5-663C-93B7-9B68-107DDD6355C0}"/>
              </a:ext>
            </a:extLst>
          </p:cNvPr>
          <p:cNvSpPr>
            <a:spLocks noGrp="1"/>
          </p:cNvSpPr>
          <p:nvPr>
            <p:ph sz="quarter" idx="4"/>
          </p:nvPr>
        </p:nvSpPr>
        <p:spPr/>
        <p:txBody>
          <a:bodyPr>
            <a:normAutofit/>
          </a:bodyPr>
          <a:lstStyle/>
          <a:p>
            <a:r>
              <a:rPr lang="en-US" sz="2400" dirty="0"/>
              <a:t>Elementary and Secondary Education Act </a:t>
            </a:r>
          </a:p>
          <a:p>
            <a:pPr lvl="1"/>
            <a:r>
              <a:rPr lang="en-US" dirty="0"/>
              <a:t>Statutory requirements</a:t>
            </a:r>
          </a:p>
          <a:p>
            <a:endParaRPr lang="en-US" dirty="0"/>
          </a:p>
        </p:txBody>
      </p:sp>
      <p:sp>
        <p:nvSpPr>
          <p:cNvPr id="4" name="Title 3">
            <a:extLst>
              <a:ext uri="{FF2B5EF4-FFF2-40B4-BE49-F238E27FC236}">
                <a16:creationId xmlns:a16="http://schemas.microsoft.com/office/drawing/2014/main" id="{9A54A826-C8E5-4FD1-7CFF-E0D31ACD89DD}"/>
              </a:ext>
            </a:extLst>
          </p:cNvPr>
          <p:cNvSpPr>
            <a:spLocks noGrp="1"/>
          </p:cNvSpPr>
          <p:nvPr>
            <p:ph type="title"/>
          </p:nvPr>
        </p:nvSpPr>
        <p:spPr/>
        <p:txBody>
          <a:bodyPr/>
          <a:lstStyle/>
          <a:p>
            <a:r>
              <a:rPr lang="en-US" dirty="0"/>
              <a:t>Program Evaluation Requirements</a:t>
            </a:r>
          </a:p>
        </p:txBody>
      </p:sp>
      <p:sp>
        <p:nvSpPr>
          <p:cNvPr id="7" name="Footer Placeholder 3">
            <a:extLst>
              <a:ext uri="{FF2B5EF4-FFF2-40B4-BE49-F238E27FC236}">
                <a16:creationId xmlns:a16="http://schemas.microsoft.com/office/drawing/2014/main" id="{B3BADFF0-DB1B-B095-F947-6C21DD40E1F6}"/>
              </a:ext>
            </a:extLst>
          </p:cNvPr>
          <p:cNvSpPr txBox="1">
            <a:spLocks/>
          </p:cNvSpPr>
          <p:nvPr/>
        </p:nvSpPr>
        <p:spPr>
          <a:xfrm>
            <a:off x="4137967" y="6400392"/>
            <a:ext cx="5816600" cy="365760"/>
          </a:xfrm>
          <a:prstGeom prst="rect">
            <a:avLst/>
          </a:prstGeom>
        </p:spPr>
        <p:txBody>
          <a:bodyPr vert="horz" lIns="91440" tIns="45720" rIns="91440" bIns="45720" rtlCol="0" anchor="b"/>
          <a:lstStyle>
            <a:defPPr>
              <a:defRPr lang="en-US"/>
            </a:defPPr>
            <a:lvl1pPr marL="0" algn="l" defTabSz="457200" rtl="0" eaLnBrk="1" latinLnBrk="0" hangingPunct="1">
              <a:defRPr sz="1000" kern="1200">
                <a:solidFill>
                  <a:schemeClr val="tx1">
                    <a:lumMod val="85000"/>
                    <a:lumOff val="1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a:t>The Bruman Group, PLLC © 2024. All rights reserved.</a:t>
            </a:r>
            <a:endParaRPr lang="en-US" sz="1200" dirty="0"/>
          </a:p>
        </p:txBody>
      </p:sp>
    </p:spTree>
    <p:extLst>
      <p:ext uri="{BB962C8B-B14F-4D97-AF65-F5344CB8AC3E}">
        <p14:creationId xmlns:p14="http://schemas.microsoft.com/office/powerpoint/2010/main" val="32308299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p:cNvSpPr>
            <a:spLocks noGrp="1" noChangeArrowheads="1"/>
          </p:cNvSpPr>
          <p:nvPr>
            <p:ph idx="1"/>
          </p:nvPr>
        </p:nvSpPr>
        <p:spPr>
          <a:xfrm>
            <a:off x="838200" y="2260879"/>
            <a:ext cx="10515600" cy="3878664"/>
          </a:xfrm>
        </p:spPr>
        <p:txBody>
          <a:bodyPr>
            <a:normAutofit lnSpcReduction="10000"/>
          </a:bodyPr>
          <a:lstStyle/>
          <a:p>
            <a:pPr marL="457200" indent="-457200">
              <a:buFont typeface="Century Gothic" panose="020B0502020202020204" pitchFamily="34" charset="0"/>
              <a:buAutoNum type="arabicPeriod"/>
            </a:pPr>
            <a:r>
              <a:rPr lang="en-US" altLang="en-US" dirty="0">
                <a:cs typeface="Arial" panose="020B0604020202020204" pitchFamily="34" charset="0"/>
              </a:rPr>
              <a:t>Clear agency objectives;</a:t>
            </a:r>
          </a:p>
          <a:p>
            <a:pPr lvl="1"/>
            <a:r>
              <a:rPr lang="en-US" altLang="en-US" dirty="0"/>
              <a:t>Program Compliance, </a:t>
            </a:r>
            <a:r>
              <a:rPr lang="en-US" altLang="en-US" dirty="0">
                <a:cs typeface="Arial" panose="020B0604020202020204" pitchFamily="34" charset="0"/>
              </a:rPr>
              <a:t>Performance metrics</a:t>
            </a:r>
          </a:p>
          <a:p>
            <a:pPr marL="457200" indent="-457200">
              <a:buFont typeface="Century Gothic" panose="020B0502020202020204" pitchFamily="34" charset="0"/>
              <a:buAutoNum type="arabicPeriod"/>
            </a:pPr>
            <a:r>
              <a:rPr lang="en-US" altLang="en-US" dirty="0"/>
              <a:t>Review applicable documentation </a:t>
            </a:r>
          </a:p>
          <a:p>
            <a:pPr marL="457200" indent="-457200">
              <a:buFont typeface="Century Gothic" panose="020B0502020202020204" pitchFamily="34" charset="0"/>
              <a:buAutoNum type="arabicPeriod"/>
            </a:pPr>
            <a:r>
              <a:rPr lang="en-US" altLang="en-US" dirty="0"/>
              <a:t>Interviews/discussion</a:t>
            </a:r>
          </a:p>
          <a:p>
            <a:pPr marL="457200" indent="-457200">
              <a:buFont typeface="Century Gothic" panose="020B0502020202020204" pitchFamily="34" charset="0"/>
              <a:buAutoNum type="arabicPeriod"/>
            </a:pPr>
            <a:r>
              <a:rPr lang="en-US" altLang="en-US" dirty="0"/>
              <a:t>Identify risks/noncompliance</a:t>
            </a:r>
          </a:p>
          <a:p>
            <a:pPr lvl="1"/>
            <a:r>
              <a:rPr lang="en-US" altLang="en-US" dirty="0"/>
              <a:t>Assess changes that could significantly impact the system.</a:t>
            </a:r>
          </a:p>
          <a:p>
            <a:pPr lvl="1"/>
            <a:r>
              <a:rPr lang="en-US" altLang="en-US" dirty="0"/>
              <a:t>Staff turnover, geographic boundary changes, funding changes, etc.</a:t>
            </a:r>
            <a:endParaRPr lang="en-US" altLang="en-US" sz="2200" dirty="0"/>
          </a:p>
          <a:p>
            <a:pPr marL="514350" indent="-514350">
              <a:buFont typeface="+mj-lt"/>
              <a:buAutoNum type="arabicPeriod"/>
            </a:pPr>
            <a:r>
              <a:rPr lang="en-US" altLang="en-US" dirty="0"/>
              <a:t>Mitigation/ corrective action</a:t>
            </a:r>
          </a:p>
          <a:p>
            <a:pPr marL="514350" indent="-514350">
              <a:buFont typeface="+mj-lt"/>
              <a:buAutoNum type="arabicPeriod"/>
            </a:pPr>
            <a:r>
              <a:rPr lang="en-US" altLang="en-US" dirty="0"/>
              <a:t>Repeat</a:t>
            </a:r>
          </a:p>
        </p:txBody>
      </p:sp>
      <p:sp>
        <p:nvSpPr>
          <p:cNvPr id="48130" name="Rectangle 2"/>
          <p:cNvSpPr>
            <a:spLocks noGrp="1" noChangeArrowheads="1"/>
          </p:cNvSpPr>
          <p:nvPr>
            <p:ph type="title"/>
          </p:nvPr>
        </p:nvSpPr>
        <p:spPr/>
        <p:txBody>
          <a:bodyPr>
            <a:normAutofit/>
          </a:bodyPr>
          <a:lstStyle/>
          <a:p>
            <a:pPr eaLnBrk="1" hangingPunct="1"/>
            <a:r>
              <a:rPr lang="en-US" altLang="en-US" dirty="0"/>
              <a:t>Self Assessment Process</a:t>
            </a:r>
          </a:p>
        </p:txBody>
      </p:sp>
      <p:sp>
        <p:nvSpPr>
          <p:cNvPr id="2" name="Footer Placeholder 3">
            <a:extLst>
              <a:ext uri="{FF2B5EF4-FFF2-40B4-BE49-F238E27FC236}">
                <a16:creationId xmlns:a16="http://schemas.microsoft.com/office/drawing/2014/main" id="{398BF748-9789-1E0E-11E9-F61B10961355}"/>
              </a:ext>
            </a:extLst>
          </p:cNvPr>
          <p:cNvSpPr txBox="1">
            <a:spLocks/>
          </p:cNvSpPr>
          <p:nvPr/>
        </p:nvSpPr>
        <p:spPr>
          <a:xfrm>
            <a:off x="4137967" y="6400392"/>
            <a:ext cx="5816600" cy="365760"/>
          </a:xfrm>
          <a:prstGeom prst="rect">
            <a:avLst/>
          </a:prstGeom>
        </p:spPr>
        <p:txBody>
          <a:bodyPr vert="horz" lIns="91440" tIns="45720" rIns="91440" bIns="45720" rtlCol="0" anchor="b"/>
          <a:lstStyle>
            <a:defPPr>
              <a:defRPr lang="en-US"/>
            </a:defPPr>
            <a:lvl1pPr marL="0" algn="l" defTabSz="457200" rtl="0" eaLnBrk="1" latinLnBrk="0" hangingPunct="1">
              <a:defRPr sz="1000" kern="1200">
                <a:solidFill>
                  <a:schemeClr val="tx1">
                    <a:lumMod val="85000"/>
                    <a:lumOff val="1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a:t>The Bruman Group, PLLC © 2024. All rights reserved.</a:t>
            </a:r>
            <a:endParaRPr lang="en-US" sz="1200" dirty="0"/>
          </a:p>
        </p:txBody>
      </p:sp>
    </p:spTree>
    <p:extLst>
      <p:ext uri="{BB962C8B-B14F-4D97-AF65-F5344CB8AC3E}">
        <p14:creationId xmlns:p14="http://schemas.microsoft.com/office/powerpoint/2010/main" val="29558013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08830-789A-4F6E-B6C2-2F4D064222C4}"/>
              </a:ext>
            </a:extLst>
          </p:cNvPr>
          <p:cNvSpPr>
            <a:spLocks noGrp="1"/>
          </p:cNvSpPr>
          <p:nvPr>
            <p:ph type="title"/>
          </p:nvPr>
        </p:nvSpPr>
        <p:spPr/>
        <p:txBody>
          <a:bodyPr>
            <a:normAutofit/>
          </a:bodyPr>
          <a:lstStyle/>
          <a:p>
            <a:r>
              <a:rPr lang="en-US" sz="4400" dirty="0"/>
              <a:t>Step 1: Identification</a:t>
            </a:r>
          </a:p>
        </p:txBody>
      </p:sp>
      <p:sp>
        <p:nvSpPr>
          <p:cNvPr id="3" name="TextBox 2">
            <a:extLst>
              <a:ext uri="{FF2B5EF4-FFF2-40B4-BE49-F238E27FC236}">
                <a16:creationId xmlns:a16="http://schemas.microsoft.com/office/drawing/2014/main" id="{1EB7394E-4A5D-444C-865F-10AA35A4AA2C}"/>
              </a:ext>
            </a:extLst>
          </p:cNvPr>
          <p:cNvSpPr txBox="1"/>
          <p:nvPr/>
        </p:nvSpPr>
        <p:spPr>
          <a:xfrm>
            <a:off x="838201" y="2301073"/>
            <a:ext cx="6215742" cy="3970318"/>
          </a:xfrm>
          <a:prstGeom prst="rect">
            <a:avLst/>
          </a:prstGeom>
          <a:noFill/>
        </p:spPr>
        <p:txBody>
          <a:bodyPr wrap="square" rtlCol="0">
            <a:spAutoFit/>
          </a:bodyPr>
          <a:lstStyle/>
          <a:p>
            <a:r>
              <a:rPr lang="en-US" sz="2800" dirty="0"/>
              <a:t>Identify Areas to Assess:</a:t>
            </a:r>
          </a:p>
          <a:p>
            <a:pPr marL="285750" indent="-285750">
              <a:buFont typeface="Arial" panose="020B0604020202020204" pitchFamily="34" charset="0"/>
              <a:buChar char="•"/>
            </a:pPr>
            <a:r>
              <a:rPr lang="en-US" sz="2800" dirty="0"/>
              <a:t>Funds are not being spent</a:t>
            </a:r>
          </a:p>
          <a:p>
            <a:pPr marL="285750" indent="-285750">
              <a:buFont typeface="Arial" panose="020B0604020202020204" pitchFamily="34" charset="0"/>
              <a:buChar char="•"/>
            </a:pPr>
            <a:r>
              <a:rPr lang="en-US" sz="2800" dirty="0"/>
              <a:t>Areas with complaints</a:t>
            </a:r>
          </a:p>
          <a:p>
            <a:pPr marL="285750" indent="-285750">
              <a:buFont typeface="Arial" panose="020B0604020202020204" pitchFamily="34" charset="0"/>
              <a:buChar char="•"/>
            </a:pPr>
            <a:r>
              <a:rPr lang="en-US" sz="2800" dirty="0"/>
              <a:t>Prior audit/monitoring findings</a:t>
            </a:r>
          </a:p>
          <a:p>
            <a:pPr marL="742950" lvl="1" indent="-285750">
              <a:buFont typeface="Arial" panose="020B0604020202020204" pitchFamily="34" charset="0"/>
              <a:buChar char="•"/>
            </a:pPr>
            <a:r>
              <a:rPr lang="en-US" sz="2800" dirty="0"/>
              <a:t>Especially repeat findings</a:t>
            </a:r>
          </a:p>
          <a:p>
            <a:pPr marL="285750" indent="-285750">
              <a:buFont typeface="Arial" panose="020B0604020202020204" pitchFamily="34" charset="0"/>
              <a:buChar char="•"/>
            </a:pPr>
            <a:r>
              <a:rPr lang="en-US" sz="2800" dirty="0"/>
              <a:t>Ongoing corrective actions</a:t>
            </a:r>
          </a:p>
          <a:p>
            <a:pPr marL="285750" indent="-285750">
              <a:buFont typeface="Arial" panose="020B0604020202020204" pitchFamily="34" charset="0"/>
              <a:buChar char="•"/>
            </a:pPr>
            <a:r>
              <a:rPr lang="en-US" sz="2800" dirty="0"/>
              <a:t>Sections monitored by USDE or DESE</a:t>
            </a:r>
          </a:p>
          <a:p>
            <a:pPr marL="285750" indent="-285750">
              <a:buFont typeface="Arial" panose="020B0604020202020204" pitchFamily="34" charset="0"/>
              <a:buChar char="•"/>
            </a:pPr>
            <a:r>
              <a:rPr lang="en-US" sz="2800" dirty="0"/>
              <a:t>Areas that auditors will test</a:t>
            </a:r>
          </a:p>
          <a:p>
            <a:pPr marL="742950" lvl="1" indent="-285750">
              <a:buFont typeface="Arial" panose="020B0604020202020204" pitchFamily="34" charset="0"/>
              <a:buChar char="•"/>
            </a:pPr>
            <a:r>
              <a:rPr lang="en-US" sz="2800" dirty="0"/>
              <a:t>OMB Compliance Supplement</a:t>
            </a:r>
          </a:p>
        </p:txBody>
      </p:sp>
      <p:pic>
        <p:nvPicPr>
          <p:cNvPr id="4" name="Picture 3" descr="A magnifying over the words &quot;Internal controls&quot;">
            <a:extLst>
              <a:ext uri="{FF2B5EF4-FFF2-40B4-BE49-F238E27FC236}">
                <a16:creationId xmlns:a16="http://schemas.microsoft.com/office/drawing/2014/main" id="{80EA6311-CE4D-4A1B-B8B2-389CCEC90571}"/>
              </a:ext>
            </a:extLst>
          </p:cNvPr>
          <p:cNvPicPr>
            <a:picLocks noChangeAspect="1"/>
          </p:cNvPicPr>
          <p:nvPr/>
        </p:nvPicPr>
        <p:blipFill>
          <a:blip r:embed="rId2"/>
          <a:stretch>
            <a:fillRect/>
          </a:stretch>
        </p:blipFill>
        <p:spPr>
          <a:xfrm>
            <a:off x="7298318" y="2103964"/>
            <a:ext cx="4216007" cy="26776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Footer Placeholder 3">
            <a:extLst>
              <a:ext uri="{FF2B5EF4-FFF2-40B4-BE49-F238E27FC236}">
                <a16:creationId xmlns:a16="http://schemas.microsoft.com/office/drawing/2014/main" id="{6B6B1DBD-BAD2-6969-1DFB-6EF14C41C108}"/>
              </a:ext>
            </a:extLst>
          </p:cNvPr>
          <p:cNvSpPr txBox="1">
            <a:spLocks/>
          </p:cNvSpPr>
          <p:nvPr/>
        </p:nvSpPr>
        <p:spPr>
          <a:xfrm>
            <a:off x="4137967" y="6400392"/>
            <a:ext cx="5816600" cy="365760"/>
          </a:xfrm>
          <a:prstGeom prst="rect">
            <a:avLst/>
          </a:prstGeom>
        </p:spPr>
        <p:txBody>
          <a:bodyPr vert="horz" lIns="91440" tIns="45720" rIns="91440" bIns="45720" rtlCol="0" anchor="b"/>
          <a:lstStyle>
            <a:defPPr>
              <a:defRPr lang="en-US"/>
            </a:defPPr>
            <a:lvl1pPr marL="0" algn="l" defTabSz="457200" rtl="0" eaLnBrk="1" latinLnBrk="0" hangingPunct="1">
              <a:defRPr sz="1000" kern="1200">
                <a:solidFill>
                  <a:schemeClr val="tx1">
                    <a:lumMod val="85000"/>
                    <a:lumOff val="1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a:t>The Bruman Group, PLLC © 2024. All rights reserved.</a:t>
            </a:r>
            <a:endParaRPr lang="en-US" sz="1200" dirty="0"/>
          </a:p>
        </p:txBody>
      </p:sp>
    </p:spTree>
    <p:extLst>
      <p:ext uri="{BB962C8B-B14F-4D97-AF65-F5344CB8AC3E}">
        <p14:creationId xmlns:p14="http://schemas.microsoft.com/office/powerpoint/2010/main" val="6111453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1D178-D725-486D-A691-89B991790B77}"/>
              </a:ext>
            </a:extLst>
          </p:cNvPr>
          <p:cNvSpPr>
            <a:spLocks noGrp="1"/>
          </p:cNvSpPr>
          <p:nvPr>
            <p:ph type="title"/>
          </p:nvPr>
        </p:nvSpPr>
        <p:spPr/>
        <p:txBody>
          <a:bodyPr>
            <a:normAutofit/>
          </a:bodyPr>
          <a:lstStyle/>
          <a:p>
            <a:r>
              <a:rPr lang="en-US" sz="4400" dirty="0"/>
              <a:t>Step 2: Review Documentation</a:t>
            </a:r>
          </a:p>
        </p:txBody>
      </p:sp>
      <p:sp>
        <p:nvSpPr>
          <p:cNvPr id="3" name="TextBox 2">
            <a:extLst>
              <a:ext uri="{FF2B5EF4-FFF2-40B4-BE49-F238E27FC236}">
                <a16:creationId xmlns:a16="http://schemas.microsoft.com/office/drawing/2014/main" id="{D1E981D7-E28B-4C9F-857C-9280E31ADDA4}"/>
              </a:ext>
            </a:extLst>
          </p:cNvPr>
          <p:cNvSpPr txBox="1"/>
          <p:nvPr/>
        </p:nvSpPr>
        <p:spPr>
          <a:xfrm>
            <a:off x="1215850" y="2196025"/>
            <a:ext cx="10137949" cy="3933470"/>
          </a:xfrm>
          <a:prstGeom prst="rect">
            <a:avLst/>
          </a:prstGeom>
          <a:noFill/>
        </p:spPr>
        <p:txBody>
          <a:bodyPr wrap="square" rtlCol="0">
            <a:spAutoFit/>
          </a:bodyPr>
          <a:lstStyle/>
          <a:p>
            <a:pPr marL="285750" indent="-285750">
              <a:buFont typeface="Arial" panose="020B0604020202020204" pitchFamily="34" charset="0"/>
              <a:buChar char="•"/>
            </a:pPr>
            <a:r>
              <a:rPr lang="en-US" sz="2400" dirty="0"/>
              <a:t>Needs assessments</a:t>
            </a:r>
          </a:p>
          <a:p>
            <a:pPr marL="285750" indent="-285750">
              <a:buFont typeface="Arial" panose="020B0604020202020204" pitchFamily="34" charset="0"/>
              <a:buChar char="•"/>
            </a:pPr>
            <a:r>
              <a:rPr lang="en-US" sz="2400" dirty="0"/>
              <a:t>Feedback on program performance</a:t>
            </a:r>
          </a:p>
          <a:p>
            <a:pPr marL="742950" lvl="1" indent="-285750">
              <a:buFont typeface="Arial" panose="020B0604020202020204" pitchFamily="34" charset="0"/>
              <a:buChar char="•"/>
            </a:pPr>
            <a:r>
              <a:rPr lang="en-US" sz="2400" dirty="0"/>
              <a:t>Evaluation forms, general data on performance, committee of practitioners</a:t>
            </a:r>
          </a:p>
          <a:p>
            <a:pPr marL="285750" indent="-285750">
              <a:buFont typeface="Arial" panose="020B0604020202020204" pitchFamily="34" charset="0"/>
              <a:buChar char="•"/>
            </a:pPr>
            <a:r>
              <a:rPr lang="en-US" sz="2400" dirty="0"/>
              <a:t>Policies and procedures </a:t>
            </a:r>
          </a:p>
          <a:p>
            <a:pPr marL="742950" lvl="1" indent="-285750">
              <a:buFont typeface="Arial" panose="020B0604020202020204" pitchFamily="34" charset="0"/>
              <a:buChar char="•"/>
            </a:pPr>
            <a:r>
              <a:rPr lang="en-US" sz="2400" dirty="0"/>
              <a:t>Compliance with federal rules, reflect actual practices</a:t>
            </a:r>
          </a:p>
          <a:p>
            <a:pPr marL="285750" indent="-285750">
              <a:buFont typeface="Arial" panose="020B0604020202020204" pitchFamily="34" charset="0"/>
              <a:buChar char="•"/>
            </a:pPr>
            <a:r>
              <a:rPr lang="en-US" sz="2400" dirty="0"/>
              <a:t>Job descriptions and organizational chart</a:t>
            </a:r>
          </a:p>
          <a:p>
            <a:pPr marL="742950" lvl="1" indent="-285750">
              <a:buFont typeface="Arial" panose="020B0604020202020204" pitchFamily="34" charset="0"/>
              <a:buChar char="•"/>
            </a:pPr>
            <a:r>
              <a:rPr lang="en-US" sz="2400" dirty="0"/>
              <a:t>Who is responsible for evaluation and oversight of it?</a:t>
            </a:r>
          </a:p>
          <a:p>
            <a:pPr marL="285750" indent="-285750">
              <a:buFont typeface="Arial" panose="020B0604020202020204" pitchFamily="34" charset="0"/>
              <a:buChar char="•"/>
            </a:pPr>
            <a:r>
              <a:rPr lang="en-US" sz="2400" dirty="0"/>
              <a:t>Most recent audit/monitoring reports</a:t>
            </a:r>
          </a:p>
          <a:p>
            <a:pPr marL="285750" indent="-285750">
              <a:buFont typeface="Arial" panose="020B0604020202020204" pitchFamily="34" charset="0"/>
              <a:buChar char="•"/>
            </a:pPr>
            <a:r>
              <a:rPr lang="en-US" sz="2400" dirty="0"/>
              <a:t>Current or recently completed corrective action plans</a:t>
            </a:r>
          </a:p>
        </p:txBody>
      </p:sp>
      <p:sp>
        <p:nvSpPr>
          <p:cNvPr id="6" name="Footer Placeholder 3">
            <a:extLst>
              <a:ext uri="{FF2B5EF4-FFF2-40B4-BE49-F238E27FC236}">
                <a16:creationId xmlns:a16="http://schemas.microsoft.com/office/drawing/2014/main" id="{8ABAE326-C3F5-35BE-3FB8-BA7D4AE1B192}"/>
              </a:ext>
            </a:extLst>
          </p:cNvPr>
          <p:cNvSpPr txBox="1">
            <a:spLocks/>
          </p:cNvSpPr>
          <p:nvPr/>
        </p:nvSpPr>
        <p:spPr>
          <a:xfrm>
            <a:off x="4137967" y="6400392"/>
            <a:ext cx="5816600" cy="365760"/>
          </a:xfrm>
          <a:prstGeom prst="rect">
            <a:avLst/>
          </a:prstGeom>
        </p:spPr>
        <p:txBody>
          <a:bodyPr vert="horz" lIns="91440" tIns="45720" rIns="91440" bIns="45720" rtlCol="0" anchor="b"/>
          <a:lstStyle>
            <a:defPPr>
              <a:defRPr lang="en-US"/>
            </a:defPPr>
            <a:lvl1pPr marL="0" algn="l" defTabSz="457200" rtl="0" eaLnBrk="1" latinLnBrk="0" hangingPunct="1">
              <a:defRPr sz="1000" kern="1200">
                <a:solidFill>
                  <a:schemeClr val="tx1">
                    <a:lumMod val="85000"/>
                    <a:lumOff val="1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a:t>The Bruman Group, PLLC © 2024. All rights reserved.</a:t>
            </a:r>
            <a:endParaRPr lang="en-US" sz="1200" dirty="0"/>
          </a:p>
        </p:txBody>
      </p:sp>
    </p:spTree>
    <p:extLst>
      <p:ext uri="{BB962C8B-B14F-4D97-AF65-F5344CB8AC3E}">
        <p14:creationId xmlns:p14="http://schemas.microsoft.com/office/powerpoint/2010/main" val="25603990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3"/>
          <p:cNvSpPr>
            <a:spLocks noGrp="1" noChangeArrowheads="1"/>
          </p:cNvSpPr>
          <p:nvPr>
            <p:ph idx="1"/>
          </p:nvPr>
        </p:nvSpPr>
        <p:spPr>
          <a:xfrm>
            <a:off x="838200" y="2265031"/>
            <a:ext cx="7793334" cy="3874512"/>
          </a:xfrm>
        </p:spPr>
        <p:txBody>
          <a:bodyPr>
            <a:normAutofit/>
          </a:bodyPr>
          <a:lstStyle/>
          <a:p>
            <a:pPr marL="0" indent="0">
              <a:buClr>
                <a:srgbClr val="C00000"/>
              </a:buClr>
              <a:buNone/>
            </a:pPr>
            <a:r>
              <a:rPr lang="en-US" sz="2400" dirty="0"/>
              <a:t>Data Reliability</a:t>
            </a:r>
          </a:p>
          <a:p>
            <a:pPr>
              <a:buClr>
                <a:srgbClr val="C00000"/>
              </a:buClr>
            </a:pPr>
            <a:r>
              <a:rPr lang="en-US" altLang="en-US" sz="2400" dirty="0"/>
              <a:t>Must ensure the data you are using is accurate and reliable. </a:t>
            </a:r>
          </a:p>
          <a:p>
            <a:pPr lvl="1">
              <a:buClr>
                <a:srgbClr val="C00000"/>
              </a:buClr>
            </a:pPr>
            <a:r>
              <a:rPr lang="en-US" altLang="en-US" sz="2200" dirty="0"/>
              <a:t>ED Data Quality: </a:t>
            </a:r>
            <a:r>
              <a:rPr lang="en-US" altLang="en-US" sz="2200" dirty="0">
                <a:hlinkClick r:id="rId3"/>
              </a:rPr>
              <a:t>https://oese.ed.gov/resources/oese-technical-assistance-centers/state-support-network/communities-of-practice/data-quality/</a:t>
            </a:r>
            <a:r>
              <a:rPr lang="en-US" altLang="en-US" sz="2200" dirty="0"/>
              <a:t> </a:t>
            </a:r>
          </a:p>
          <a:p>
            <a:pPr lvl="1">
              <a:buClr>
                <a:srgbClr val="C00000"/>
              </a:buClr>
            </a:pPr>
            <a:r>
              <a:rPr lang="en-US" altLang="en-US" sz="2200" dirty="0"/>
              <a:t>Data Systems: </a:t>
            </a:r>
            <a:r>
              <a:rPr lang="en-US" altLang="en-US" sz="2200" dirty="0">
                <a:hlinkClick r:id="rId4"/>
              </a:rPr>
              <a:t>https://oese.ed.gov/resources/oese-technical-assistance-centers/state-support-network/communities-of-practice/data-systems/</a:t>
            </a:r>
            <a:r>
              <a:rPr lang="en-US" altLang="en-US" sz="2200" dirty="0"/>
              <a:t> </a:t>
            </a:r>
          </a:p>
        </p:txBody>
      </p:sp>
      <p:sp>
        <p:nvSpPr>
          <p:cNvPr id="60418" name="Rectangle 2"/>
          <p:cNvSpPr>
            <a:spLocks noGrp="1" noChangeArrowheads="1"/>
          </p:cNvSpPr>
          <p:nvPr>
            <p:ph type="title"/>
          </p:nvPr>
        </p:nvSpPr>
        <p:spPr/>
        <p:txBody>
          <a:bodyPr>
            <a:noAutofit/>
          </a:bodyPr>
          <a:lstStyle/>
          <a:p>
            <a:pPr>
              <a:defRPr/>
            </a:pPr>
            <a:r>
              <a:rPr lang="en-US" sz="4000" dirty="0"/>
              <a:t>Step 2: Review Documentation (cont.)</a:t>
            </a:r>
            <a:endParaRPr lang="en-US" altLang="en-US" sz="4000" dirty="0">
              <a:solidFill>
                <a:schemeClr val="tx1"/>
              </a:solidFill>
            </a:endParaRPr>
          </a:p>
        </p:txBody>
      </p:sp>
      <p:pic>
        <p:nvPicPr>
          <p:cNvPr id="6146" name="Picture 2" descr="Image result for hot button issues">
            <a:extLst>
              <a:ext uri="{FF2B5EF4-FFF2-40B4-BE49-F238E27FC236}">
                <a16:creationId xmlns:a16="http://schemas.microsoft.com/office/drawing/2014/main" id="{8E3DFF8E-61F0-47CB-B5F5-0BB4869FD0D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24051" y="2265031"/>
            <a:ext cx="3395908" cy="2839280"/>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3">
            <a:extLst>
              <a:ext uri="{FF2B5EF4-FFF2-40B4-BE49-F238E27FC236}">
                <a16:creationId xmlns:a16="http://schemas.microsoft.com/office/drawing/2014/main" id="{69A0EA8D-4AE0-BCA9-9C7D-75443FE1682C}"/>
              </a:ext>
            </a:extLst>
          </p:cNvPr>
          <p:cNvSpPr txBox="1">
            <a:spLocks/>
          </p:cNvSpPr>
          <p:nvPr/>
        </p:nvSpPr>
        <p:spPr>
          <a:xfrm>
            <a:off x="4137967" y="6400392"/>
            <a:ext cx="5816600" cy="365760"/>
          </a:xfrm>
          <a:prstGeom prst="rect">
            <a:avLst/>
          </a:prstGeom>
        </p:spPr>
        <p:txBody>
          <a:bodyPr vert="horz" lIns="91440" tIns="45720" rIns="91440" bIns="45720" rtlCol="0" anchor="b"/>
          <a:lstStyle>
            <a:defPPr>
              <a:defRPr lang="en-US"/>
            </a:defPPr>
            <a:lvl1pPr marL="0" algn="l" defTabSz="457200" rtl="0" eaLnBrk="1" latinLnBrk="0" hangingPunct="1">
              <a:defRPr sz="1000" kern="1200">
                <a:solidFill>
                  <a:schemeClr val="tx1">
                    <a:lumMod val="85000"/>
                    <a:lumOff val="1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a:t>The Bruman Group, PLLC © 2024. All rights reserved.</a:t>
            </a:r>
            <a:endParaRPr lang="en-US" sz="1200" dirty="0"/>
          </a:p>
        </p:txBody>
      </p:sp>
    </p:spTree>
    <p:extLst>
      <p:ext uri="{BB962C8B-B14F-4D97-AF65-F5344CB8AC3E}">
        <p14:creationId xmlns:p14="http://schemas.microsoft.com/office/powerpoint/2010/main" val="2095742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2B0B29C9-7BCE-31C5-1A77-61C07883D685}"/>
              </a:ext>
            </a:extLst>
          </p:cNvPr>
          <p:cNvSpPr>
            <a:spLocks noGrp="1"/>
          </p:cNvSpPr>
          <p:nvPr>
            <p:ph sz="half" idx="2"/>
          </p:nvPr>
        </p:nvSpPr>
        <p:spPr>
          <a:xfrm>
            <a:off x="6172200" y="2182104"/>
            <a:ext cx="5181600" cy="3994859"/>
          </a:xfrm>
        </p:spPr>
        <p:txBody>
          <a:bodyPr>
            <a:normAutofit lnSpcReduction="10000"/>
          </a:bodyPr>
          <a:lstStyle/>
          <a:p>
            <a:pPr marL="285750" indent="-285750">
              <a:buFont typeface="Arial" panose="020B0604020202020204" pitchFamily="34" charset="0"/>
              <a:buChar char="•"/>
            </a:pPr>
            <a:r>
              <a:rPr lang="en-US" sz="2400" dirty="0">
                <a:latin typeface="+mn-lt"/>
              </a:rPr>
              <a:t>Interview staff on evaluation and performance practices</a:t>
            </a:r>
          </a:p>
          <a:p>
            <a:pPr marL="742950" lvl="1" indent="-285750">
              <a:buFont typeface="Arial" panose="020B0604020202020204" pitchFamily="34" charset="0"/>
              <a:buChar char="•"/>
            </a:pPr>
            <a:r>
              <a:rPr lang="en-US" sz="2400" dirty="0">
                <a:latin typeface="+mn-lt"/>
              </a:rPr>
              <a:t>Current practices (outreach, data collection, analysis, etc.)</a:t>
            </a:r>
          </a:p>
          <a:p>
            <a:pPr marL="742950" lvl="1" indent="-285750">
              <a:buFont typeface="Arial" panose="020B0604020202020204" pitchFamily="34" charset="0"/>
              <a:buChar char="•"/>
            </a:pPr>
            <a:r>
              <a:rPr lang="en-US" sz="2400" dirty="0">
                <a:latin typeface="+mn-lt"/>
              </a:rPr>
              <a:t>Processes around planning upcoming year activities based on evaluation data</a:t>
            </a:r>
          </a:p>
          <a:p>
            <a:pPr marL="742950" lvl="1" indent="-285750">
              <a:buFont typeface="Arial" panose="020B0604020202020204" pitchFamily="34" charset="0"/>
              <a:buChar char="•"/>
            </a:pPr>
            <a:r>
              <a:rPr lang="en-US" sz="2400" dirty="0">
                <a:latin typeface="+mn-lt"/>
              </a:rPr>
              <a:t>Familiarity with policies &amp; procedures</a:t>
            </a:r>
          </a:p>
          <a:p>
            <a:pPr marL="742950" lvl="1" indent="-285750">
              <a:buFont typeface="Arial" panose="020B0604020202020204" pitchFamily="34" charset="0"/>
              <a:buChar char="•"/>
            </a:pPr>
            <a:r>
              <a:rPr lang="en-US" sz="2400" dirty="0">
                <a:latin typeface="+mn-lt"/>
              </a:rPr>
              <a:t>Relevant audit/monitoring findings</a:t>
            </a:r>
          </a:p>
          <a:p>
            <a:pPr marL="742950" lvl="1" indent="-285750">
              <a:buFont typeface="Arial" panose="020B0604020202020204" pitchFamily="34" charset="0"/>
              <a:buChar char="•"/>
            </a:pPr>
            <a:r>
              <a:rPr lang="en-US" sz="2400" dirty="0">
                <a:latin typeface="+mn-lt"/>
              </a:rPr>
              <a:t>Status of any corrective actions</a:t>
            </a:r>
          </a:p>
        </p:txBody>
      </p:sp>
      <p:sp>
        <p:nvSpPr>
          <p:cNvPr id="2" name="Title 1">
            <a:extLst>
              <a:ext uri="{FF2B5EF4-FFF2-40B4-BE49-F238E27FC236}">
                <a16:creationId xmlns:a16="http://schemas.microsoft.com/office/drawing/2014/main" id="{A24E0F5C-2504-44F1-8C0A-446DA58CEB6D}"/>
              </a:ext>
            </a:extLst>
          </p:cNvPr>
          <p:cNvSpPr>
            <a:spLocks noGrp="1"/>
          </p:cNvSpPr>
          <p:nvPr>
            <p:ph type="title"/>
          </p:nvPr>
        </p:nvSpPr>
        <p:spPr/>
        <p:txBody>
          <a:bodyPr>
            <a:normAutofit/>
          </a:bodyPr>
          <a:lstStyle/>
          <a:p>
            <a:r>
              <a:rPr lang="en-US" sz="4400" dirty="0"/>
              <a:t>Step 3: Interviews/Discussions</a:t>
            </a:r>
          </a:p>
        </p:txBody>
      </p:sp>
      <p:sp>
        <p:nvSpPr>
          <p:cNvPr id="3" name="TextBox 2">
            <a:extLst>
              <a:ext uri="{FF2B5EF4-FFF2-40B4-BE49-F238E27FC236}">
                <a16:creationId xmlns:a16="http://schemas.microsoft.com/office/drawing/2014/main" id="{024452CC-952D-4490-8308-BCAA4D59B107}"/>
              </a:ext>
            </a:extLst>
          </p:cNvPr>
          <p:cNvSpPr txBox="1"/>
          <p:nvPr/>
        </p:nvSpPr>
        <p:spPr>
          <a:xfrm>
            <a:off x="691487" y="2182104"/>
            <a:ext cx="5181600" cy="3046988"/>
          </a:xfrm>
          <a:prstGeom prst="rect">
            <a:avLst/>
          </a:prstGeom>
          <a:noFill/>
        </p:spPr>
        <p:txBody>
          <a:bodyPr wrap="square" rtlCol="0">
            <a:spAutoFit/>
          </a:bodyPr>
          <a:lstStyle/>
          <a:p>
            <a:pPr marL="285750" indent="-285750">
              <a:buFont typeface="Arial" panose="020B0604020202020204" pitchFamily="34" charset="0"/>
              <a:buChar char="•"/>
            </a:pPr>
            <a:r>
              <a:rPr lang="en-US" sz="2400" dirty="0"/>
              <a:t>Identify relevant staff/persons</a:t>
            </a:r>
          </a:p>
          <a:p>
            <a:pPr marL="742950" lvl="1" indent="-285750">
              <a:buFont typeface="Arial" panose="020B0604020202020204" pitchFamily="34" charset="0"/>
              <a:buChar char="•"/>
            </a:pPr>
            <a:r>
              <a:rPr lang="en-US" sz="2400" dirty="0"/>
              <a:t>Program-specific staff (allowability, eligibility, reporting)</a:t>
            </a:r>
          </a:p>
          <a:p>
            <a:pPr marL="1200150" lvl="2" indent="-285750">
              <a:buFont typeface="Arial" panose="020B0604020202020204" pitchFamily="34" charset="0"/>
              <a:buChar char="•"/>
            </a:pPr>
            <a:r>
              <a:rPr lang="en-US" sz="2400" dirty="0"/>
              <a:t>LEA central staff</a:t>
            </a:r>
          </a:p>
          <a:p>
            <a:pPr marL="1200150" lvl="2" indent="-285750">
              <a:buFont typeface="Arial" panose="020B0604020202020204" pitchFamily="34" charset="0"/>
              <a:buChar char="•"/>
            </a:pPr>
            <a:r>
              <a:rPr lang="en-US" sz="2400" dirty="0"/>
              <a:t>School level staff</a:t>
            </a:r>
          </a:p>
          <a:p>
            <a:pPr marL="742950" lvl="1" indent="-285750">
              <a:buFont typeface="Arial" panose="020B0604020202020204" pitchFamily="34" charset="0"/>
              <a:buChar char="•"/>
            </a:pPr>
            <a:r>
              <a:rPr lang="en-US" sz="2400" dirty="0"/>
              <a:t>Third-party / Contractors</a:t>
            </a:r>
          </a:p>
          <a:p>
            <a:pPr marL="742950" lvl="1" indent="-285750">
              <a:buFont typeface="Arial" panose="020B0604020202020204" pitchFamily="34" charset="0"/>
              <a:buChar char="•"/>
            </a:pPr>
            <a:r>
              <a:rPr lang="en-US" sz="2400" dirty="0"/>
              <a:t>Beneficiaries</a:t>
            </a:r>
          </a:p>
          <a:p>
            <a:pPr marL="742950" lvl="1" indent="-285750">
              <a:buFont typeface="Arial" panose="020B0604020202020204" pitchFamily="34" charset="0"/>
              <a:buChar char="•"/>
            </a:pPr>
            <a:endParaRPr lang="en-US" sz="2400" dirty="0"/>
          </a:p>
        </p:txBody>
      </p:sp>
      <p:sp>
        <p:nvSpPr>
          <p:cNvPr id="6" name="Footer Placeholder 3">
            <a:extLst>
              <a:ext uri="{FF2B5EF4-FFF2-40B4-BE49-F238E27FC236}">
                <a16:creationId xmlns:a16="http://schemas.microsoft.com/office/drawing/2014/main" id="{9B417131-4B87-3E8F-C10F-6EBB0A03A302}"/>
              </a:ext>
            </a:extLst>
          </p:cNvPr>
          <p:cNvSpPr txBox="1">
            <a:spLocks/>
          </p:cNvSpPr>
          <p:nvPr/>
        </p:nvSpPr>
        <p:spPr>
          <a:xfrm>
            <a:off x="4137967" y="6400392"/>
            <a:ext cx="5816600" cy="365760"/>
          </a:xfrm>
          <a:prstGeom prst="rect">
            <a:avLst/>
          </a:prstGeom>
        </p:spPr>
        <p:txBody>
          <a:bodyPr vert="horz" lIns="91440" tIns="45720" rIns="91440" bIns="45720" rtlCol="0" anchor="b"/>
          <a:lstStyle>
            <a:defPPr>
              <a:defRPr lang="en-US"/>
            </a:defPPr>
            <a:lvl1pPr marL="0" algn="l" defTabSz="457200" rtl="0" eaLnBrk="1" latinLnBrk="0" hangingPunct="1">
              <a:defRPr sz="1000" kern="1200">
                <a:solidFill>
                  <a:schemeClr val="tx1">
                    <a:lumMod val="85000"/>
                    <a:lumOff val="1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a:t>The Bruman Group, PLLC © 2024. All rights reserved.</a:t>
            </a:r>
            <a:endParaRPr lang="en-US" sz="1200" dirty="0"/>
          </a:p>
        </p:txBody>
      </p:sp>
    </p:spTree>
    <p:extLst>
      <p:ext uri="{BB962C8B-B14F-4D97-AF65-F5344CB8AC3E}">
        <p14:creationId xmlns:p14="http://schemas.microsoft.com/office/powerpoint/2010/main" val="23808832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normAutofit/>
          </a:bodyPr>
          <a:lstStyle/>
          <a:p>
            <a:pPr eaLnBrk="1" hangingPunct="1"/>
            <a:r>
              <a:rPr lang="en-US" sz="4000" dirty="0"/>
              <a:t>Step 4: Identify Risks/Noncompliance</a:t>
            </a:r>
            <a:endParaRPr lang="en-US" altLang="en-US" sz="4000" dirty="0"/>
          </a:p>
        </p:txBody>
      </p:sp>
      <p:sp>
        <p:nvSpPr>
          <p:cNvPr id="4" name="Text Placeholder 3"/>
          <p:cNvSpPr>
            <a:spLocks noGrp="1"/>
          </p:cNvSpPr>
          <p:nvPr>
            <p:ph type="body" idx="4294967295"/>
          </p:nvPr>
        </p:nvSpPr>
        <p:spPr>
          <a:xfrm>
            <a:off x="681317" y="2134299"/>
            <a:ext cx="11028362" cy="986725"/>
          </a:xfrm>
        </p:spPr>
        <p:txBody>
          <a:bodyPr rtlCol="0">
            <a:normAutofit/>
          </a:bodyPr>
          <a:lstStyle/>
          <a:p>
            <a:pPr marL="0" indent="0" algn="ctr">
              <a:spcAft>
                <a:spcPts val="0"/>
              </a:spcAft>
              <a:buNone/>
              <a:defRPr/>
            </a:pPr>
            <a:r>
              <a:rPr lang="en-US" sz="2800" cap="none" dirty="0">
                <a:solidFill>
                  <a:srgbClr val="C00000"/>
                </a:solidFill>
              </a:rPr>
              <a:t>Risks are not stagnate; they increase and change as operational environments change. </a:t>
            </a:r>
          </a:p>
        </p:txBody>
      </p:sp>
      <p:sp>
        <p:nvSpPr>
          <p:cNvPr id="2" name="Content Placeholder 1"/>
          <p:cNvSpPr>
            <a:spLocks noGrp="1"/>
          </p:cNvSpPr>
          <p:nvPr>
            <p:ph sz="quarter" idx="4294967295"/>
          </p:nvPr>
        </p:nvSpPr>
        <p:spPr>
          <a:xfrm>
            <a:off x="5044273" y="3215473"/>
            <a:ext cx="6183399" cy="2786166"/>
          </a:xfrm>
        </p:spPr>
        <p:txBody>
          <a:bodyPr rtlCol="0">
            <a:normAutofit fontScale="70000" lnSpcReduction="20000"/>
          </a:bodyPr>
          <a:lstStyle/>
          <a:p>
            <a:pPr marL="0" indent="0">
              <a:spcAft>
                <a:spcPts val="0"/>
              </a:spcAft>
              <a:buNone/>
              <a:defRPr/>
            </a:pPr>
            <a:r>
              <a:rPr lang="en-US" sz="3000" b="1" dirty="0"/>
              <a:t>Examples:</a:t>
            </a:r>
          </a:p>
          <a:p>
            <a:pPr>
              <a:spcAft>
                <a:spcPts val="0"/>
              </a:spcAft>
              <a:buClr>
                <a:srgbClr val="C00000"/>
              </a:buClr>
              <a:buFont typeface="Wingdings" panose="05000000000000000000" pitchFamily="2" charset="2"/>
              <a:buChar char="Ø"/>
              <a:defRPr/>
            </a:pPr>
            <a:r>
              <a:rPr lang="en-US" dirty="0">
                <a:solidFill>
                  <a:schemeClr val="tx1">
                    <a:lumMod val="75000"/>
                    <a:lumOff val="25000"/>
                  </a:schemeClr>
                </a:solidFill>
              </a:rPr>
              <a:t>Changes in Laws and Regulations </a:t>
            </a:r>
          </a:p>
          <a:p>
            <a:pPr>
              <a:spcAft>
                <a:spcPts val="0"/>
              </a:spcAft>
              <a:buClr>
                <a:srgbClr val="C00000"/>
              </a:buClr>
              <a:buFont typeface="Wingdings" panose="05000000000000000000" pitchFamily="2" charset="2"/>
              <a:buChar char="Ø"/>
              <a:defRPr/>
            </a:pPr>
            <a:r>
              <a:rPr lang="en-US" dirty="0">
                <a:solidFill>
                  <a:schemeClr val="tx1">
                    <a:lumMod val="75000"/>
                    <a:lumOff val="25000"/>
                  </a:schemeClr>
                </a:solidFill>
              </a:rPr>
              <a:t>Geographical changes</a:t>
            </a:r>
          </a:p>
          <a:p>
            <a:pPr>
              <a:spcAft>
                <a:spcPts val="0"/>
              </a:spcAft>
              <a:buClr>
                <a:srgbClr val="C00000"/>
              </a:buClr>
              <a:buFont typeface="Wingdings" panose="05000000000000000000" pitchFamily="2" charset="2"/>
              <a:buChar char="Ø"/>
              <a:defRPr/>
            </a:pPr>
            <a:r>
              <a:rPr lang="en-US" dirty="0">
                <a:solidFill>
                  <a:schemeClr val="tx1">
                    <a:lumMod val="75000"/>
                    <a:lumOff val="25000"/>
                  </a:schemeClr>
                </a:solidFill>
              </a:rPr>
              <a:t>Staff turnover</a:t>
            </a:r>
          </a:p>
          <a:p>
            <a:pPr>
              <a:spcAft>
                <a:spcPts val="0"/>
              </a:spcAft>
              <a:buClr>
                <a:srgbClr val="C00000"/>
              </a:buClr>
              <a:buFont typeface="Wingdings" panose="05000000000000000000" pitchFamily="2" charset="2"/>
              <a:buChar char="Ø"/>
              <a:defRPr/>
            </a:pPr>
            <a:r>
              <a:rPr lang="en-US" dirty="0">
                <a:solidFill>
                  <a:schemeClr val="tx1">
                    <a:lumMod val="75000"/>
                    <a:lumOff val="25000"/>
                  </a:schemeClr>
                </a:solidFill>
              </a:rPr>
              <a:t>Changes in population</a:t>
            </a:r>
          </a:p>
          <a:p>
            <a:pPr>
              <a:spcAft>
                <a:spcPts val="0"/>
              </a:spcAft>
              <a:buClr>
                <a:srgbClr val="C00000"/>
              </a:buClr>
              <a:buFont typeface="Wingdings" panose="05000000000000000000" pitchFamily="2" charset="2"/>
              <a:buChar char="Ø"/>
              <a:defRPr/>
            </a:pPr>
            <a:r>
              <a:rPr lang="en-US" dirty="0">
                <a:solidFill>
                  <a:schemeClr val="tx1">
                    <a:lumMod val="75000"/>
                    <a:lumOff val="25000"/>
                  </a:schemeClr>
                </a:solidFill>
              </a:rPr>
              <a:t>Data reliability</a:t>
            </a:r>
          </a:p>
          <a:p>
            <a:pPr>
              <a:spcAft>
                <a:spcPts val="0"/>
              </a:spcAft>
              <a:buClr>
                <a:srgbClr val="C00000"/>
              </a:buClr>
              <a:buFont typeface="Wingdings" panose="05000000000000000000" pitchFamily="2" charset="2"/>
              <a:buChar char="Ø"/>
              <a:defRPr/>
            </a:pPr>
            <a:r>
              <a:rPr lang="en-US" dirty="0">
                <a:solidFill>
                  <a:schemeClr val="tx1">
                    <a:lumMod val="75000"/>
                    <a:lumOff val="25000"/>
                  </a:schemeClr>
                </a:solidFill>
              </a:rPr>
              <a:t>Difficulty accessing beneficiaries</a:t>
            </a:r>
          </a:p>
          <a:p>
            <a:pPr>
              <a:spcAft>
                <a:spcPts val="0"/>
              </a:spcAft>
              <a:buClr>
                <a:srgbClr val="C00000"/>
              </a:buClr>
              <a:buFont typeface="Wingdings" panose="05000000000000000000" pitchFamily="2" charset="2"/>
              <a:buChar char="Ø"/>
              <a:defRPr/>
            </a:pPr>
            <a:r>
              <a:rPr lang="en-US" dirty="0">
                <a:solidFill>
                  <a:schemeClr val="tx1">
                    <a:lumMod val="75000"/>
                    <a:lumOff val="25000"/>
                  </a:schemeClr>
                </a:solidFill>
              </a:rPr>
              <a:t>Repeat participants</a:t>
            </a:r>
          </a:p>
        </p:txBody>
      </p:sp>
      <p:sp>
        <p:nvSpPr>
          <p:cNvPr id="5" name="Footer Placeholder 3">
            <a:extLst>
              <a:ext uri="{FF2B5EF4-FFF2-40B4-BE49-F238E27FC236}">
                <a16:creationId xmlns:a16="http://schemas.microsoft.com/office/drawing/2014/main" id="{55FDD010-0A56-FC23-056B-754A3C14A0B2}"/>
              </a:ext>
            </a:extLst>
          </p:cNvPr>
          <p:cNvSpPr txBox="1">
            <a:spLocks/>
          </p:cNvSpPr>
          <p:nvPr/>
        </p:nvSpPr>
        <p:spPr>
          <a:xfrm>
            <a:off x="4137967" y="6400392"/>
            <a:ext cx="5816600" cy="365760"/>
          </a:xfrm>
          <a:prstGeom prst="rect">
            <a:avLst/>
          </a:prstGeom>
        </p:spPr>
        <p:txBody>
          <a:bodyPr vert="horz" lIns="91440" tIns="45720" rIns="91440" bIns="45720" rtlCol="0" anchor="b"/>
          <a:lstStyle>
            <a:defPPr>
              <a:defRPr lang="en-US"/>
            </a:defPPr>
            <a:lvl1pPr marL="0" algn="l" defTabSz="457200" rtl="0" eaLnBrk="1" latinLnBrk="0" hangingPunct="1">
              <a:defRPr sz="1000" kern="1200">
                <a:solidFill>
                  <a:schemeClr val="tx1">
                    <a:lumMod val="85000"/>
                    <a:lumOff val="1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a:t>The Bruman Group, PLLC © 2024. All rights reserved.</a:t>
            </a:r>
            <a:endParaRPr lang="en-US" sz="1200" dirty="0"/>
          </a:p>
        </p:txBody>
      </p:sp>
      <p:pic>
        <p:nvPicPr>
          <p:cNvPr id="6" name="Picture 5" descr="A speedometer that reads risk and has the needle pushed to &quot;maximum&quot;">
            <a:extLst>
              <a:ext uri="{FF2B5EF4-FFF2-40B4-BE49-F238E27FC236}">
                <a16:creationId xmlns:a16="http://schemas.microsoft.com/office/drawing/2014/main" id="{15184D08-C7D2-CAAB-B6BF-35B549154975}"/>
              </a:ext>
            </a:extLst>
          </p:cNvPr>
          <p:cNvPicPr>
            <a:picLocks noChangeAspect="1"/>
          </p:cNvPicPr>
          <p:nvPr/>
        </p:nvPicPr>
        <p:blipFill rotWithShape="1">
          <a:blip r:embed="rId2"/>
          <a:srcRect l="606" t="4670" r="1532" b="1742"/>
          <a:stretch/>
        </p:blipFill>
        <p:spPr>
          <a:xfrm rot="19897923">
            <a:off x="719903" y="3448247"/>
            <a:ext cx="3182438" cy="2434778"/>
          </a:xfrm>
          <a:prstGeom prst="flowChartAlternateProcess">
            <a:avLst/>
          </a:prstGeom>
        </p:spPr>
      </p:pic>
    </p:spTree>
    <p:extLst>
      <p:ext uri="{BB962C8B-B14F-4D97-AF65-F5344CB8AC3E}">
        <p14:creationId xmlns:p14="http://schemas.microsoft.com/office/powerpoint/2010/main" val="20078426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F0A2C-67CF-480D-AF90-D88387EFF291}"/>
              </a:ext>
            </a:extLst>
          </p:cNvPr>
          <p:cNvSpPr>
            <a:spLocks noGrp="1"/>
          </p:cNvSpPr>
          <p:nvPr>
            <p:ph type="title"/>
          </p:nvPr>
        </p:nvSpPr>
        <p:spPr/>
        <p:txBody>
          <a:bodyPr>
            <a:normAutofit/>
          </a:bodyPr>
          <a:lstStyle/>
          <a:p>
            <a:r>
              <a:rPr lang="en-US" sz="4400" dirty="0"/>
              <a:t>Step 5: Mitigation/ Corrective Action</a:t>
            </a:r>
          </a:p>
        </p:txBody>
      </p:sp>
      <p:sp>
        <p:nvSpPr>
          <p:cNvPr id="4" name="TextBox 3">
            <a:extLst>
              <a:ext uri="{FF2B5EF4-FFF2-40B4-BE49-F238E27FC236}">
                <a16:creationId xmlns:a16="http://schemas.microsoft.com/office/drawing/2014/main" id="{7FA11A4D-113E-42E1-BE2E-21DDA57CCE9E}"/>
              </a:ext>
            </a:extLst>
          </p:cNvPr>
          <p:cNvSpPr txBox="1"/>
          <p:nvPr/>
        </p:nvSpPr>
        <p:spPr>
          <a:xfrm>
            <a:off x="838200" y="2180493"/>
            <a:ext cx="10740787" cy="3416320"/>
          </a:xfrm>
          <a:prstGeom prst="rect">
            <a:avLst/>
          </a:prstGeom>
          <a:noFill/>
        </p:spPr>
        <p:txBody>
          <a:bodyPr wrap="square" rtlCol="0">
            <a:spAutoFit/>
          </a:bodyPr>
          <a:lstStyle/>
          <a:p>
            <a:r>
              <a:rPr lang="en-US" sz="2400" dirty="0"/>
              <a:t>If not the best use of funds - change current practices!</a:t>
            </a:r>
          </a:p>
          <a:p>
            <a:endParaRPr lang="en-US" altLang="en-US" sz="2400" dirty="0">
              <a:solidFill>
                <a:schemeClr val="tx1"/>
              </a:solidFill>
            </a:endParaRPr>
          </a:p>
          <a:p>
            <a:r>
              <a:rPr lang="en-US" altLang="en-US" sz="2400" dirty="0">
                <a:solidFill>
                  <a:schemeClr val="tx1"/>
                </a:solidFill>
              </a:rPr>
              <a:t>Create and implement different/new </a:t>
            </a:r>
            <a:r>
              <a:rPr lang="en-US" altLang="en-US" sz="2400" dirty="0"/>
              <a:t>activities. </a:t>
            </a:r>
          </a:p>
          <a:p>
            <a:pPr marL="914400" lvl="1" indent="-457200">
              <a:buFont typeface="Arial" panose="020B0604020202020204" pitchFamily="34" charset="0"/>
              <a:buChar char="•"/>
            </a:pPr>
            <a:r>
              <a:rPr lang="en-US" altLang="en-US" sz="2400" dirty="0">
                <a:solidFill>
                  <a:schemeClr val="tx1"/>
                </a:solidFill>
              </a:rPr>
              <a:t>e.g., Training on requirements/expectations/objectives, Segregation of duties, Expanding evaluation feedback options, etc.</a:t>
            </a:r>
          </a:p>
          <a:p>
            <a:pPr marL="342900" indent="-342900">
              <a:buFont typeface="Arial" panose="020B0604020202020204" pitchFamily="34" charset="0"/>
              <a:buChar char="•"/>
            </a:pPr>
            <a:endParaRPr lang="en-US" altLang="en-US" sz="2400" dirty="0"/>
          </a:p>
          <a:p>
            <a:pPr marL="342900" indent="-342900">
              <a:buFont typeface="Arial" panose="020B0604020202020204" pitchFamily="34" charset="0"/>
              <a:buChar char="•"/>
            </a:pPr>
            <a:r>
              <a:rPr lang="en-US" altLang="en-US" sz="2400" dirty="0"/>
              <a:t>Update policies and procedures. </a:t>
            </a:r>
          </a:p>
          <a:p>
            <a:pPr marL="914400" lvl="1" indent="-457200">
              <a:buFont typeface="Arial" panose="020B0604020202020204" pitchFamily="34" charset="0"/>
              <a:buChar char="•"/>
            </a:pPr>
            <a:r>
              <a:rPr lang="en-US" altLang="en-US" sz="2400" dirty="0">
                <a:solidFill>
                  <a:schemeClr val="tx1"/>
                </a:solidFill>
              </a:rPr>
              <a:t>Deploy control activities through </a:t>
            </a:r>
            <a:r>
              <a:rPr lang="en-US" altLang="en-US" sz="2400" u="sng" dirty="0">
                <a:solidFill>
                  <a:schemeClr val="tx1"/>
                </a:solidFill>
              </a:rPr>
              <a:t>polices that establish what is expected</a:t>
            </a:r>
            <a:r>
              <a:rPr lang="en-US" altLang="en-US" sz="2400" dirty="0">
                <a:solidFill>
                  <a:schemeClr val="tx1"/>
                </a:solidFill>
              </a:rPr>
              <a:t> and </a:t>
            </a:r>
            <a:r>
              <a:rPr lang="en-US" altLang="en-US" sz="2400" u="sng" dirty="0">
                <a:solidFill>
                  <a:schemeClr val="tx1"/>
                </a:solidFill>
              </a:rPr>
              <a:t>procedures that put policies into action. </a:t>
            </a:r>
          </a:p>
        </p:txBody>
      </p:sp>
      <p:sp>
        <p:nvSpPr>
          <p:cNvPr id="6" name="Footer Placeholder 3">
            <a:extLst>
              <a:ext uri="{FF2B5EF4-FFF2-40B4-BE49-F238E27FC236}">
                <a16:creationId xmlns:a16="http://schemas.microsoft.com/office/drawing/2014/main" id="{CB67C910-30FE-CE66-38D8-FFE5478CB86F}"/>
              </a:ext>
            </a:extLst>
          </p:cNvPr>
          <p:cNvSpPr txBox="1">
            <a:spLocks/>
          </p:cNvSpPr>
          <p:nvPr/>
        </p:nvSpPr>
        <p:spPr>
          <a:xfrm>
            <a:off x="4137967" y="6400392"/>
            <a:ext cx="5816600" cy="365760"/>
          </a:xfrm>
          <a:prstGeom prst="rect">
            <a:avLst/>
          </a:prstGeom>
        </p:spPr>
        <p:txBody>
          <a:bodyPr vert="horz" lIns="91440" tIns="45720" rIns="91440" bIns="45720" rtlCol="0" anchor="b"/>
          <a:lstStyle>
            <a:defPPr>
              <a:defRPr lang="en-US"/>
            </a:defPPr>
            <a:lvl1pPr marL="0" algn="l" defTabSz="457200" rtl="0" eaLnBrk="1" latinLnBrk="0" hangingPunct="1">
              <a:defRPr sz="1000" kern="1200">
                <a:solidFill>
                  <a:schemeClr val="tx1">
                    <a:lumMod val="85000"/>
                    <a:lumOff val="1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a:t>The Bruman Group, PLLC © 2024. All rights reserved.</a:t>
            </a:r>
            <a:endParaRPr lang="en-US" sz="1200" dirty="0"/>
          </a:p>
        </p:txBody>
      </p:sp>
    </p:spTree>
    <p:extLst>
      <p:ext uri="{BB962C8B-B14F-4D97-AF65-F5344CB8AC3E}">
        <p14:creationId xmlns:p14="http://schemas.microsoft.com/office/powerpoint/2010/main" val="2476912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F0A2C-67CF-480D-AF90-D88387EFF291}"/>
              </a:ext>
            </a:extLst>
          </p:cNvPr>
          <p:cNvSpPr>
            <a:spLocks noGrp="1"/>
          </p:cNvSpPr>
          <p:nvPr>
            <p:ph type="title"/>
          </p:nvPr>
        </p:nvSpPr>
        <p:spPr/>
        <p:txBody>
          <a:bodyPr>
            <a:normAutofit fontScale="90000"/>
          </a:bodyPr>
          <a:lstStyle/>
          <a:p>
            <a:r>
              <a:rPr lang="en-US" sz="4400" dirty="0"/>
              <a:t>Step 5: Mitigation/ Corrective Action (cont.)</a:t>
            </a:r>
          </a:p>
        </p:txBody>
      </p:sp>
      <p:sp>
        <p:nvSpPr>
          <p:cNvPr id="4" name="TextBox 3">
            <a:extLst>
              <a:ext uri="{FF2B5EF4-FFF2-40B4-BE49-F238E27FC236}">
                <a16:creationId xmlns:a16="http://schemas.microsoft.com/office/drawing/2014/main" id="{7FA11A4D-113E-42E1-BE2E-21DDA57CCE9E}"/>
              </a:ext>
            </a:extLst>
          </p:cNvPr>
          <p:cNvSpPr txBox="1"/>
          <p:nvPr/>
        </p:nvSpPr>
        <p:spPr>
          <a:xfrm>
            <a:off x="954593" y="2180493"/>
            <a:ext cx="10624394" cy="3108543"/>
          </a:xfrm>
          <a:prstGeom prst="rect">
            <a:avLst/>
          </a:prstGeom>
          <a:noFill/>
        </p:spPr>
        <p:txBody>
          <a:bodyPr wrap="square" rtlCol="0">
            <a:spAutoFit/>
          </a:bodyPr>
          <a:lstStyle/>
          <a:p>
            <a:r>
              <a:rPr lang="en-US" sz="2800" dirty="0"/>
              <a:t>If noncompliant: draft and implement Corrective Action Plan (CAP)</a:t>
            </a:r>
          </a:p>
          <a:p>
            <a:pPr marL="914400" lvl="1" indent="-457200">
              <a:buFont typeface="Arial" panose="020B0604020202020204" pitchFamily="34" charset="0"/>
              <a:buChar char="•"/>
            </a:pPr>
            <a:r>
              <a:rPr lang="en-US" sz="2800" dirty="0"/>
              <a:t>Don’t wait until auditor or monitoring team is onsite</a:t>
            </a:r>
          </a:p>
          <a:p>
            <a:pPr marL="914400" lvl="1" indent="-457200">
              <a:buFont typeface="Arial" panose="020B0604020202020204" pitchFamily="34" charset="0"/>
              <a:buChar char="•"/>
            </a:pPr>
            <a:r>
              <a:rPr lang="en-US" sz="2800" dirty="0"/>
              <a:t>CAP must focus on specific activities to mitigate identified risk(s)</a:t>
            </a:r>
          </a:p>
          <a:p>
            <a:pPr marL="1200150" lvl="2" indent="-285750">
              <a:buFont typeface="Arial" panose="020B0604020202020204" pitchFamily="34" charset="0"/>
              <a:buChar char="•"/>
            </a:pPr>
            <a:r>
              <a:rPr lang="en-US" sz="2800" dirty="0"/>
              <a:t>Specific Measurable Objectives</a:t>
            </a:r>
          </a:p>
          <a:p>
            <a:pPr marL="1200150" lvl="2" indent="-285750">
              <a:buFont typeface="Arial" panose="020B0604020202020204" pitchFamily="34" charset="0"/>
              <a:buChar char="•"/>
            </a:pPr>
            <a:r>
              <a:rPr lang="en-US" sz="2800" dirty="0"/>
              <a:t>Timelines</a:t>
            </a:r>
          </a:p>
          <a:p>
            <a:pPr marL="1200150" lvl="2" indent="-285750">
              <a:buFont typeface="Arial" panose="020B0604020202020204" pitchFamily="34" charset="0"/>
              <a:buChar char="•"/>
            </a:pPr>
            <a:r>
              <a:rPr lang="en-US" sz="2800" dirty="0"/>
              <a:t>Clear Lines of Responsibility</a:t>
            </a:r>
          </a:p>
          <a:p>
            <a:pPr marL="742950" lvl="1" indent="-285750">
              <a:buFont typeface="Arial" panose="020B0604020202020204" pitchFamily="34" charset="0"/>
              <a:buChar char="•"/>
            </a:pPr>
            <a:r>
              <a:rPr lang="en-US" sz="2800" dirty="0"/>
              <a:t>Ensure corrective actions are completed!</a:t>
            </a:r>
          </a:p>
        </p:txBody>
      </p:sp>
      <p:sp>
        <p:nvSpPr>
          <p:cNvPr id="6" name="Footer Placeholder 3">
            <a:extLst>
              <a:ext uri="{FF2B5EF4-FFF2-40B4-BE49-F238E27FC236}">
                <a16:creationId xmlns:a16="http://schemas.microsoft.com/office/drawing/2014/main" id="{CB67C910-30FE-CE66-38D8-FFE5478CB86F}"/>
              </a:ext>
            </a:extLst>
          </p:cNvPr>
          <p:cNvSpPr txBox="1">
            <a:spLocks/>
          </p:cNvSpPr>
          <p:nvPr/>
        </p:nvSpPr>
        <p:spPr>
          <a:xfrm>
            <a:off x="4137967" y="6400392"/>
            <a:ext cx="5816600" cy="365760"/>
          </a:xfrm>
          <a:prstGeom prst="rect">
            <a:avLst/>
          </a:prstGeom>
        </p:spPr>
        <p:txBody>
          <a:bodyPr vert="horz" lIns="91440" tIns="45720" rIns="91440" bIns="45720" rtlCol="0" anchor="b"/>
          <a:lstStyle>
            <a:defPPr>
              <a:defRPr lang="en-US"/>
            </a:defPPr>
            <a:lvl1pPr marL="0" algn="l" defTabSz="457200" rtl="0" eaLnBrk="1" latinLnBrk="0" hangingPunct="1">
              <a:defRPr sz="1000" kern="1200">
                <a:solidFill>
                  <a:schemeClr val="tx1">
                    <a:lumMod val="85000"/>
                    <a:lumOff val="1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a:t>The Bruman Group, PLLC © 2024. All rights reserved.</a:t>
            </a:r>
            <a:endParaRPr lang="en-US" sz="1200" dirty="0"/>
          </a:p>
        </p:txBody>
      </p:sp>
    </p:spTree>
    <p:extLst>
      <p:ext uri="{BB962C8B-B14F-4D97-AF65-F5344CB8AC3E}">
        <p14:creationId xmlns:p14="http://schemas.microsoft.com/office/powerpoint/2010/main" val="18741452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txBox="1">
            <a:spLocks noGrp="1" noChangeArrowheads="1"/>
          </p:cNvSpPr>
          <p:nvPr/>
        </p:nvSpPr>
        <p:spPr bwMode="auto">
          <a:xfrm>
            <a:off x="8001000" y="583247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200"/>
              </a:spcBef>
              <a:buClr>
                <a:schemeClr val="accent1"/>
              </a:buClr>
              <a:buSzPct val="85000"/>
              <a:buFont typeface="Wingdings" panose="05000000000000000000" pitchFamily="2" charset="2"/>
              <a:buChar char="§"/>
              <a:defRPr sz="2000">
                <a:solidFill>
                  <a:schemeClr val="tx1"/>
                </a:solidFill>
                <a:latin typeface="Arial" panose="020B0604020202020204" pitchFamily="34" charset="0"/>
              </a:defRPr>
            </a:lvl1pPr>
            <a:lvl2pPr marL="742950" indent="-285750">
              <a:lnSpc>
                <a:spcPct val="90000"/>
              </a:lnSpc>
              <a:spcBef>
                <a:spcPts val="400"/>
              </a:spcBef>
              <a:spcAft>
                <a:spcPts val="200"/>
              </a:spcAft>
              <a:buClr>
                <a:schemeClr val="accent1"/>
              </a:buClr>
              <a:buSzPct val="85000"/>
              <a:buFont typeface="Wingdings" panose="05000000000000000000" pitchFamily="2" charset="2"/>
              <a:buChar char="§"/>
              <a:defRPr>
                <a:solidFill>
                  <a:schemeClr val="tx1"/>
                </a:solidFill>
                <a:latin typeface="Arial" panose="020B0604020202020204" pitchFamily="34" charset="0"/>
              </a:defRPr>
            </a:lvl2pPr>
            <a:lvl3pPr marL="1143000" indent="-228600">
              <a:lnSpc>
                <a:spcPct val="90000"/>
              </a:lnSpc>
              <a:spcBef>
                <a:spcPts val="400"/>
              </a:spcBef>
              <a:spcAft>
                <a:spcPts val="200"/>
              </a:spcAft>
              <a:buClr>
                <a:schemeClr val="accent1"/>
              </a:buClr>
              <a:buSzPct val="85000"/>
              <a:buFont typeface="Wingdings" panose="05000000000000000000" pitchFamily="2" charset="2"/>
              <a:buChar char="§"/>
              <a:defRPr sz="1600">
                <a:solidFill>
                  <a:schemeClr val="tx1"/>
                </a:solidFill>
                <a:latin typeface="Arial" panose="020B0604020202020204" pitchFamily="34" charset="0"/>
              </a:defRPr>
            </a:lvl3pPr>
            <a:lvl4pPr marL="1600200" indent="-228600">
              <a:lnSpc>
                <a:spcPct val="90000"/>
              </a:lnSpc>
              <a:spcBef>
                <a:spcPts val="400"/>
              </a:spcBef>
              <a:spcAft>
                <a:spcPts val="200"/>
              </a:spcAft>
              <a:buClr>
                <a:schemeClr val="accent1"/>
              </a:buClr>
              <a:buSzPct val="85000"/>
              <a:buFont typeface="Wingdings" panose="05000000000000000000" pitchFamily="2" charset="2"/>
              <a:buChar char="§"/>
              <a:defRPr sz="1600">
                <a:solidFill>
                  <a:schemeClr val="tx1"/>
                </a:solidFill>
                <a:latin typeface="Arial" panose="020B0604020202020204" pitchFamily="34" charset="0"/>
              </a:defRPr>
            </a:lvl4pPr>
            <a:lvl5pPr marL="2057400" indent="-228600">
              <a:lnSpc>
                <a:spcPct val="90000"/>
              </a:lnSpc>
              <a:spcBef>
                <a:spcPts val="400"/>
              </a:spcBef>
              <a:spcAft>
                <a:spcPts val="200"/>
              </a:spcAft>
              <a:buClr>
                <a:schemeClr val="accent1"/>
              </a:buClr>
              <a:buSzPct val="85000"/>
              <a:buFont typeface="Wingdings" panose="05000000000000000000" pitchFamily="2" charset="2"/>
              <a:buChar char="§"/>
              <a:defRPr sz="1600">
                <a:solidFill>
                  <a:schemeClr val="tx1"/>
                </a:solidFill>
                <a:latin typeface="Arial" panose="020B0604020202020204" pitchFamily="34" charset="0"/>
              </a:defRPr>
            </a:lvl5pPr>
            <a:lvl6pPr marL="2514600" indent="-228600" eaLnBrk="0" fontAlgn="base" hangingPunct="0">
              <a:lnSpc>
                <a:spcPct val="90000"/>
              </a:lnSpc>
              <a:spcBef>
                <a:spcPts val="400"/>
              </a:spcBef>
              <a:spcAft>
                <a:spcPts val="200"/>
              </a:spcAft>
              <a:buClr>
                <a:schemeClr val="accent1"/>
              </a:buClr>
              <a:buSzPct val="85000"/>
              <a:buFont typeface="Wingdings" panose="05000000000000000000" pitchFamily="2" charset="2"/>
              <a:buChar char="§"/>
              <a:defRPr sz="1600">
                <a:solidFill>
                  <a:schemeClr val="tx1"/>
                </a:solidFill>
                <a:latin typeface="Arial" panose="020B0604020202020204" pitchFamily="34" charset="0"/>
              </a:defRPr>
            </a:lvl6pPr>
            <a:lvl7pPr marL="2971800" indent="-228600" eaLnBrk="0" fontAlgn="base" hangingPunct="0">
              <a:lnSpc>
                <a:spcPct val="90000"/>
              </a:lnSpc>
              <a:spcBef>
                <a:spcPts val="400"/>
              </a:spcBef>
              <a:spcAft>
                <a:spcPts val="200"/>
              </a:spcAft>
              <a:buClr>
                <a:schemeClr val="accent1"/>
              </a:buClr>
              <a:buSzPct val="85000"/>
              <a:buFont typeface="Wingdings" panose="05000000000000000000" pitchFamily="2" charset="2"/>
              <a:buChar char="§"/>
              <a:defRPr sz="1600">
                <a:solidFill>
                  <a:schemeClr val="tx1"/>
                </a:solidFill>
                <a:latin typeface="Arial" panose="020B0604020202020204" pitchFamily="34" charset="0"/>
              </a:defRPr>
            </a:lvl7pPr>
            <a:lvl8pPr marL="3429000" indent="-228600" eaLnBrk="0" fontAlgn="base" hangingPunct="0">
              <a:lnSpc>
                <a:spcPct val="90000"/>
              </a:lnSpc>
              <a:spcBef>
                <a:spcPts val="400"/>
              </a:spcBef>
              <a:spcAft>
                <a:spcPts val="200"/>
              </a:spcAft>
              <a:buClr>
                <a:schemeClr val="accent1"/>
              </a:buClr>
              <a:buSzPct val="85000"/>
              <a:buFont typeface="Wingdings" panose="05000000000000000000" pitchFamily="2" charset="2"/>
              <a:buChar char="§"/>
              <a:defRPr sz="1600">
                <a:solidFill>
                  <a:schemeClr val="tx1"/>
                </a:solidFill>
                <a:latin typeface="Arial" panose="020B0604020202020204" pitchFamily="34" charset="0"/>
              </a:defRPr>
            </a:lvl8pPr>
            <a:lvl9pPr marL="3886200" indent="-228600" eaLnBrk="0" fontAlgn="base" hangingPunct="0">
              <a:lnSpc>
                <a:spcPct val="90000"/>
              </a:lnSpc>
              <a:spcBef>
                <a:spcPts val="400"/>
              </a:spcBef>
              <a:spcAft>
                <a:spcPts val="200"/>
              </a:spcAft>
              <a:buClr>
                <a:schemeClr val="accent1"/>
              </a:buClr>
              <a:buSzPct val="85000"/>
              <a:buFont typeface="Wingdings" panose="05000000000000000000" pitchFamily="2" charset="2"/>
              <a:buChar char="§"/>
              <a:defRPr sz="1600">
                <a:solidFill>
                  <a:schemeClr val="tx1"/>
                </a:solidFill>
                <a:latin typeface="Arial" panose="020B0604020202020204" pitchFamily="34" charset="0"/>
              </a:defRPr>
            </a:lvl9pPr>
          </a:lstStyle>
          <a:p>
            <a:pPr algn="r" eaLnBrk="1" hangingPunct="1">
              <a:lnSpc>
                <a:spcPct val="100000"/>
              </a:lnSpc>
              <a:spcBef>
                <a:spcPct val="0"/>
              </a:spcBef>
              <a:buClrTx/>
              <a:buSzTx/>
              <a:buFontTx/>
              <a:buNone/>
            </a:pPr>
            <a:fld id="{0DC95FA8-E03B-4321-967D-7FFCC13E02D8}" type="slidenum">
              <a:rPr lang="en-US" altLang="en-US" sz="1200">
                <a:solidFill>
                  <a:schemeClr val="bg1"/>
                </a:solidFill>
                <a:latin typeface="Gill Sans MT"/>
              </a:rPr>
              <a:pPr algn="r" eaLnBrk="1" hangingPunct="1">
                <a:lnSpc>
                  <a:spcPct val="100000"/>
                </a:lnSpc>
                <a:spcBef>
                  <a:spcPct val="0"/>
                </a:spcBef>
                <a:buClrTx/>
                <a:buSzTx/>
                <a:buFontTx/>
                <a:buNone/>
              </a:pPr>
              <a:t>28</a:t>
            </a:fld>
            <a:endParaRPr lang="en-US" altLang="en-US" sz="1200" dirty="0">
              <a:solidFill>
                <a:schemeClr val="bg1"/>
              </a:solidFill>
              <a:latin typeface="Gill Sans MT"/>
            </a:endParaRPr>
          </a:p>
        </p:txBody>
      </p:sp>
      <p:sp>
        <p:nvSpPr>
          <p:cNvPr id="44035" name="Rectangle 2"/>
          <p:cNvSpPr>
            <a:spLocks noGrp="1" noChangeArrowheads="1"/>
          </p:cNvSpPr>
          <p:nvPr>
            <p:ph type="title"/>
          </p:nvPr>
        </p:nvSpPr>
        <p:spPr/>
        <p:txBody>
          <a:bodyPr/>
          <a:lstStyle/>
          <a:p>
            <a:pPr>
              <a:defRPr/>
            </a:pPr>
            <a:r>
              <a:rPr lang="en-US" sz="4000" dirty="0"/>
              <a:t>Step 5: Mitigation/ Corrective Action (cont.)</a:t>
            </a:r>
            <a:endParaRPr lang="en-US" altLang="en-US" sz="4000" dirty="0"/>
          </a:p>
        </p:txBody>
      </p:sp>
      <p:sp>
        <p:nvSpPr>
          <p:cNvPr id="41988" name="Rectangle 3"/>
          <p:cNvSpPr>
            <a:spLocks noGrp="1" noChangeArrowheads="1"/>
          </p:cNvSpPr>
          <p:nvPr>
            <p:ph idx="1"/>
          </p:nvPr>
        </p:nvSpPr>
        <p:spPr/>
        <p:txBody>
          <a:bodyPr rtlCol="0">
            <a:normAutofit/>
          </a:bodyPr>
          <a:lstStyle/>
          <a:p>
            <a:pPr marL="0" indent="0">
              <a:spcAft>
                <a:spcPts val="0"/>
              </a:spcAft>
              <a:buNone/>
              <a:defRPr/>
            </a:pPr>
            <a:r>
              <a:rPr lang="en-US" altLang="en-US" dirty="0">
                <a:solidFill>
                  <a:schemeClr val="tx1"/>
                </a:solidFill>
                <a:latin typeface="+mn-lt"/>
              </a:rPr>
              <a:t>Have clear </a:t>
            </a:r>
            <a:r>
              <a:rPr lang="en-US" altLang="en-US" dirty="0">
                <a:latin typeface="+mn-lt"/>
              </a:rPr>
              <a:t>agency and program goals and objectives: </a:t>
            </a:r>
            <a:endParaRPr lang="en-US" altLang="en-US" dirty="0">
              <a:solidFill>
                <a:schemeClr val="tx1"/>
              </a:solidFill>
              <a:latin typeface="+mn-lt"/>
            </a:endParaRPr>
          </a:p>
          <a:p>
            <a:pPr marL="457200" indent="-457200">
              <a:spcAft>
                <a:spcPts val="0"/>
              </a:spcAft>
              <a:buFont typeface="+mj-lt"/>
              <a:buAutoNum type="arabicPeriod"/>
              <a:defRPr/>
            </a:pPr>
            <a:r>
              <a:rPr lang="en-US" altLang="en-US" sz="2200" dirty="0">
                <a:solidFill>
                  <a:schemeClr val="tx1"/>
                </a:solidFill>
                <a:latin typeface="+mn-lt"/>
              </a:rPr>
              <a:t>A clear commitment to integrity and ethical values;</a:t>
            </a:r>
          </a:p>
          <a:p>
            <a:pPr marL="457200" indent="-457200">
              <a:spcAft>
                <a:spcPts val="0"/>
              </a:spcAft>
              <a:buFont typeface="+mj-lt"/>
              <a:buAutoNum type="arabicPeriod"/>
              <a:defRPr/>
            </a:pPr>
            <a:r>
              <a:rPr lang="en-US" altLang="en-US" sz="2200" dirty="0">
                <a:solidFill>
                  <a:schemeClr val="tx1"/>
                </a:solidFill>
                <a:latin typeface="+mn-lt"/>
              </a:rPr>
              <a:t>Independent oversight over the development and performance of internal controls;</a:t>
            </a:r>
          </a:p>
          <a:p>
            <a:pPr marL="457200" indent="-457200">
              <a:spcAft>
                <a:spcPts val="0"/>
              </a:spcAft>
              <a:buFont typeface="+mj-lt"/>
              <a:buAutoNum type="arabicPeriod"/>
              <a:defRPr/>
            </a:pPr>
            <a:r>
              <a:rPr lang="en-US" altLang="en-US" sz="2200" u="sng" dirty="0">
                <a:solidFill>
                  <a:schemeClr val="tx1"/>
                </a:solidFill>
                <a:latin typeface="+mn-lt"/>
              </a:rPr>
              <a:t>Clearly defined organizational structure, clear reporting lines, appropriate authorities</a:t>
            </a:r>
            <a:r>
              <a:rPr lang="en-US" altLang="en-US" sz="2200" dirty="0">
                <a:solidFill>
                  <a:schemeClr val="tx1"/>
                </a:solidFill>
                <a:latin typeface="+mn-lt"/>
              </a:rPr>
              <a:t>;</a:t>
            </a:r>
          </a:p>
          <a:p>
            <a:pPr marL="457200" indent="-457200">
              <a:spcAft>
                <a:spcPts val="0"/>
              </a:spcAft>
              <a:buFont typeface="+mj-lt"/>
              <a:buAutoNum type="arabicPeriod"/>
              <a:defRPr/>
            </a:pPr>
            <a:r>
              <a:rPr lang="en-US" altLang="en-US" sz="2200" dirty="0">
                <a:solidFill>
                  <a:schemeClr val="tx1"/>
                </a:solidFill>
                <a:latin typeface="+mn-lt"/>
              </a:rPr>
              <a:t>A commitment to attract, develop and retain competent individuals; and</a:t>
            </a:r>
          </a:p>
          <a:p>
            <a:pPr marL="457200" indent="-457200">
              <a:spcAft>
                <a:spcPts val="0"/>
              </a:spcAft>
              <a:buFont typeface="+mj-lt"/>
              <a:buAutoNum type="arabicPeriod"/>
              <a:defRPr/>
            </a:pPr>
            <a:r>
              <a:rPr lang="en-US" altLang="en-US" sz="2200" u="sng" dirty="0">
                <a:solidFill>
                  <a:schemeClr val="tx1"/>
                </a:solidFill>
                <a:latin typeface="+mn-lt"/>
              </a:rPr>
              <a:t>Maintain a level of competence</a:t>
            </a:r>
            <a:r>
              <a:rPr lang="en-US" altLang="en-US" sz="2200" dirty="0">
                <a:solidFill>
                  <a:schemeClr val="tx1"/>
                </a:solidFill>
                <a:latin typeface="+mn-lt"/>
              </a:rPr>
              <a:t> that allows personnel to accomplish their assigned duties (and holding individuals accountable)</a:t>
            </a:r>
          </a:p>
        </p:txBody>
      </p:sp>
      <p:sp>
        <p:nvSpPr>
          <p:cNvPr id="2" name="Footer Placeholder 3">
            <a:extLst>
              <a:ext uri="{FF2B5EF4-FFF2-40B4-BE49-F238E27FC236}">
                <a16:creationId xmlns:a16="http://schemas.microsoft.com/office/drawing/2014/main" id="{7AF8D5B6-BD64-6259-5DF2-920582AA1422}"/>
              </a:ext>
            </a:extLst>
          </p:cNvPr>
          <p:cNvSpPr txBox="1">
            <a:spLocks/>
          </p:cNvSpPr>
          <p:nvPr/>
        </p:nvSpPr>
        <p:spPr>
          <a:xfrm>
            <a:off x="4137967" y="6400392"/>
            <a:ext cx="5816600" cy="365760"/>
          </a:xfrm>
          <a:prstGeom prst="rect">
            <a:avLst/>
          </a:prstGeom>
        </p:spPr>
        <p:txBody>
          <a:bodyPr vert="horz" lIns="91440" tIns="45720" rIns="91440" bIns="45720" rtlCol="0" anchor="b"/>
          <a:lstStyle>
            <a:defPPr>
              <a:defRPr lang="en-US"/>
            </a:defPPr>
            <a:lvl1pPr marL="0" algn="l" defTabSz="457200" rtl="0" eaLnBrk="1" latinLnBrk="0" hangingPunct="1">
              <a:defRPr sz="1000" kern="1200">
                <a:solidFill>
                  <a:schemeClr val="tx1">
                    <a:lumMod val="85000"/>
                    <a:lumOff val="1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dirty="0"/>
              <a:t>The Bruman Group, PLLC © 2024. All rights reserved.</a:t>
            </a:r>
          </a:p>
        </p:txBody>
      </p:sp>
    </p:spTree>
    <p:extLst>
      <p:ext uri="{BB962C8B-B14F-4D97-AF65-F5344CB8AC3E}">
        <p14:creationId xmlns:p14="http://schemas.microsoft.com/office/powerpoint/2010/main" val="18438972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ChangeArrowheads="1"/>
          </p:cNvSpPr>
          <p:nvPr>
            <p:ph type="title"/>
          </p:nvPr>
        </p:nvSpPr>
        <p:spPr/>
        <p:txBody>
          <a:bodyPr/>
          <a:lstStyle/>
          <a:p>
            <a:pPr>
              <a:defRPr/>
            </a:pPr>
            <a:r>
              <a:rPr lang="en-US" sz="4000" dirty="0"/>
              <a:t>Step 5: Mitigation/ Corrective Action (cont.)</a:t>
            </a:r>
            <a:endParaRPr lang="en-US" altLang="en-US" sz="4000" dirty="0"/>
          </a:p>
        </p:txBody>
      </p:sp>
      <p:sp>
        <p:nvSpPr>
          <p:cNvPr id="41988" name="Rectangle 3"/>
          <p:cNvSpPr>
            <a:spLocks noGrp="1" noChangeArrowheads="1"/>
          </p:cNvSpPr>
          <p:nvPr>
            <p:ph idx="1"/>
          </p:nvPr>
        </p:nvSpPr>
        <p:spPr>
          <a:xfrm>
            <a:off x="838200" y="2270927"/>
            <a:ext cx="10817888" cy="3868616"/>
          </a:xfrm>
        </p:spPr>
        <p:txBody>
          <a:bodyPr rtlCol="0">
            <a:normAutofit lnSpcReduction="10000"/>
          </a:bodyPr>
          <a:lstStyle/>
          <a:p>
            <a:pPr marL="0" indent="0">
              <a:spcAft>
                <a:spcPts val="0"/>
              </a:spcAft>
              <a:buNone/>
              <a:defRPr/>
            </a:pPr>
            <a:r>
              <a:rPr lang="en-US" altLang="en-US" dirty="0">
                <a:solidFill>
                  <a:schemeClr val="tx1"/>
                </a:solidFill>
                <a:latin typeface="+mn-lt"/>
              </a:rPr>
              <a:t>Deploy clear communication and information: </a:t>
            </a:r>
          </a:p>
          <a:p>
            <a:pPr marL="457200" indent="-457200">
              <a:spcAft>
                <a:spcPts val="0"/>
              </a:spcAft>
              <a:buFont typeface="+mj-lt"/>
              <a:buAutoNum type="arabicPeriod"/>
              <a:defRPr/>
            </a:pPr>
            <a:r>
              <a:rPr lang="en-US" sz="2400" dirty="0">
                <a:solidFill>
                  <a:schemeClr val="tx1"/>
                </a:solidFill>
                <a:latin typeface="+mn-lt"/>
              </a:rPr>
              <a:t>Obtain or generate or use relevant, quality and consistent information to support the functioning of the district;</a:t>
            </a:r>
          </a:p>
          <a:p>
            <a:pPr marL="457200" indent="-457200">
              <a:spcAft>
                <a:spcPts val="0"/>
              </a:spcAft>
              <a:buFont typeface="+mj-lt"/>
              <a:buAutoNum type="arabicPeriod"/>
              <a:defRPr/>
            </a:pPr>
            <a:r>
              <a:rPr lang="en-US" sz="2400" dirty="0">
                <a:solidFill>
                  <a:schemeClr val="tx1"/>
                </a:solidFill>
                <a:latin typeface="+mn-lt"/>
              </a:rPr>
              <a:t>Internally communicate info, including objectives and responsibilities necessary to support the entity; and</a:t>
            </a:r>
          </a:p>
          <a:p>
            <a:pPr marL="457200" indent="-457200">
              <a:spcAft>
                <a:spcPts val="0"/>
              </a:spcAft>
              <a:buFont typeface="+mj-lt"/>
              <a:buAutoNum type="arabicPeriod"/>
              <a:defRPr/>
            </a:pPr>
            <a:r>
              <a:rPr lang="en-US" sz="2400" dirty="0">
                <a:solidFill>
                  <a:schemeClr val="tx1"/>
                </a:solidFill>
                <a:latin typeface="+mn-lt"/>
              </a:rPr>
              <a:t>Clearly and consistent communications with external parties re: expectations, goals, etc. </a:t>
            </a:r>
          </a:p>
          <a:p>
            <a:pPr marL="0" indent="0" algn="ctr">
              <a:spcAft>
                <a:spcPts val="0"/>
              </a:spcAft>
              <a:buNone/>
              <a:defRPr/>
            </a:pPr>
            <a:endParaRPr lang="en-US" sz="2400" u="sng" dirty="0">
              <a:solidFill>
                <a:schemeClr val="tx1"/>
              </a:solidFill>
              <a:latin typeface="+mn-lt"/>
            </a:endParaRPr>
          </a:p>
          <a:p>
            <a:pPr marL="0" indent="0" algn="ctr">
              <a:spcAft>
                <a:spcPts val="0"/>
              </a:spcAft>
              <a:buNone/>
              <a:defRPr/>
            </a:pPr>
            <a:r>
              <a:rPr lang="en-US" i="1" dirty="0">
                <a:solidFill>
                  <a:schemeClr val="tx1"/>
                </a:solidFill>
                <a:latin typeface="+mn-lt"/>
              </a:rPr>
              <a:t>The biggest difficulty with communication is the belief that it has occurred. </a:t>
            </a:r>
          </a:p>
        </p:txBody>
      </p:sp>
      <p:sp>
        <p:nvSpPr>
          <p:cNvPr id="2" name="Footer Placeholder 3">
            <a:extLst>
              <a:ext uri="{FF2B5EF4-FFF2-40B4-BE49-F238E27FC236}">
                <a16:creationId xmlns:a16="http://schemas.microsoft.com/office/drawing/2014/main" id="{951A1201-2D8C-B714-DBA0-D41DA6974486}"/>
              </a:ext>
            </a:extLst>
          </p:cNvPr>
          <p:cNvSpPr txBox="1">
            <a:spLocks/>
          </p:cNvSpPr>
          <p:nvPr/>
        </p:nvSpPr>
        <p:spPr>
          <a:xfrm>
            <a:off x="4137967" y="6400392"/>
            <a:ext cx="5816600" cy="365760"/>
          </a:xfrm>
          <a:prstGeom prst="rect">
            <a:avLst/>
          </a:prstGeom>
        </p:spPr>
        <p:txBody>
          <a:bodyPr vert="horz" lIns="91440" tIns="45720" rIns="91440" bIns="45720" rtlCol="0" anchor="b"/>
          <a:lstStyle>
            <a:defPPr>
              <a:defRPr lang="en-US"/>
            </a:defPPr>
            <a:lvl1pPr marL="0" algn="l" defTabSz="457200" rtl="0" eaLnBrk="1" latinLnBrk="0" hangingPunct="1">
              <a:defRPr sz="1000" kern="1200">
                <a:solidFill>
                  <a:schemeClr val="tx1">
                    <a:lumMod val="85000"/>
                    <a:lumOff val="1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dirty="0"/>
              <a:t>The Bruman Group, PLLC © 2024. All rights reserved.</a:t>
            </a:r>
          </a:p>
        </p:txBody>
      </p:sp>
    </p:spTree>
    <p:extLst>
      <p:ext uri="{BB962C8B-B14F-4D97-AF65-F5344CB8AC3E}">
        <p14:creationId xmlns:p14="http://schemas.microsoft.com/office/powerpoint/2010/main" val="36838507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2C3E4-62F5-F178-D3F6-65FBF27E7D80}"/>
              </a:ext>
            </a:extLst>
          </p:cNvPr>
          <p:cNvSpPr>
            <a:spLocks noGrp="1"/>
          </p:cNvSpPr>
          <p:nvPr>
            <p:ph type="title"/>
          </p:nvPr>
        </p:nvSpPr>
        <p:spPr/>
        <p:txBody>
          <a:bodyPr>
            <a:normAutofit/>
          </a:bodyPr>
          <a:lstStyle/>
          <a:p>
            <a:r>
              <a:rPr lang="en-US" dirty="0"/>
              <a:t>Cross-Cutting Evaluation Requirements</a:t>
            </a:r>
          </a:p>
        </p:txBody>
      </p:sp>
      <p:sp>
        <p:nvSpPr>
          <p:cNvPr id="3" name="Content Placeholder 2">
            <a:extLst>
              <a:ext uri="{FF2B5EF4-FFF2-40B4-BE49-F238E27FC236}">
                <a16:creationId xmlns:a16="http://schemas.microsoft.com/office/drawing/2014/main" id="{100831B7-2BB1-019F-DCE5-ECB266FD6D54}"/>
              </a:ext>
            </a:extLst>
          </p:cNvPr>
          <p:cNvSpPr>
            <a:spLocks noGrp="1"/>
          </p:cNvSpPr>
          <p:nvPr>
            <p:ph idx="1"/>
          </p:nvPr>
        </p:nvSpPr>
        <p:spPr>
          <a:xfrm>
            <a:off x="838200" y="2301073"/>
            <a:ext cx="10515600" cy="3838470"/>
          </a:xfrm>
        </p:spPr>
        <p:txBody>
          <a:bodyPr>
            <a:normAutofit/>
          </a:bodyPr>
          <a:lstStyle/>
          <a:p>
            <a:pPr marL="0" indent="0">
              <a:buNone/>
            </a:pPr>
            <a:r>
              <a:rPr lang="en-US" sz="2400" dirty="0"/>
              <a:t>EDGAR/UGG Requirement </a:t>
            </a:r>
          </a:p>
          <a:p>
            <a:pPr marL="0" indent="0">
              <a:buNone/>
            </a:pPr>
            <a:r>
              <a:rPr lang="en-US" b="1" dirty="0"/>
              <a:t>Self-Assessment 2 CFR 200.329</a:t>
            </a:r>
          </a:p>
          <a:p>
            <a:endParaRPr lang="en-US" sz="2400" dirty="0">
              <a:latin typeface="+mn-lt"/>
            </a:endParaRPr>
          </a:p>
          <a:p>
            <a:r>
              <a:rPr lang="en-US" sz="2400" dirty="0">
                <a:latin typeface="+mn-lt"/>
              </a:rPr>
              <a:t>Recipients and subrecipients </a:t>
            </a:r>
            <a:r>
              <a:rPr lang="en-US" sz="2400" b="1" u="sng" dirty="0">
                <a:latin typeface="+mn-lt"/>
              </a:rPr>
              <a:t>must conduct a self-assessment!</a:t>
            </a:r>
            <a:endParaRPr lang="en-US" sz="2400" dirty="0">
              <a:latin typeface="+mn-lt"/>
            </a:endParaRPr>
          </a:p>
          <a:p>
            <a:pPr lvl="1"/>
            <a:r>
              <a:rPr lang="en-US" b="1" dirty="0">
                <a:latin typeface="+mn-lt"/>
              </a:rPr>
              <a:t>Monitor</a:t>
            </a:r>
            <a:r>
              <a:rPr lang="en-US" dirty="0">
                <a:latin typeface="+mn-lt"/>
              </a:rPr>
              <a:t> its activities under Federal awards to assure compliance with applicable Federal requirements </a:t>
            </a:r>
            <a:r>
              <a:rPr lang="en-US" b="1" u="sng" dirty="0">
                <a:latin typeface="+mn-lt"/>
              </a:rPr>
              <a:t>and performance expectations are being achieved</a:t>
            </a:r>
            <a:r>
              <a:rPr lang="en-US" dirty="0">
                <a:latin typeface="+mn-lt"/>
              </a:rPr>
              <a:t>.</a:t>
            </a:r>
          </a:p>
          <a:p>
            <a:pPr lvl="1"/>
            <a:r>
              <a:rPr lang="en-US" dirty="0">
                <a:latin typeface="+mn-lt"/>
              </a:rPr>
              <a:t>Monitoring must cover each program, function or activity. </a:t>
            </a:r>
          </a:p>
        </p:txBody>
      </p:sp>
      <p:sp>
        <p:nvSpPr>
          <p:cNvPr id="6" name="Footer Placeholder 3">
            <a:extLst>
              <a:ext uri="{FF2B5EF4-FFF2-40B4-BE49-F238E27FC236}">
                <a16:creationId xmlns:a16="http://schemas.microsoft.com/office/drawing/2014/main" id="{92ACD1B7-C4FE-19AD-13BF-A59438410BA6}"/>
              </a:ext>
            </a:extLst>
          </p:cNvPr>
          <p:cNvSpPr txBox="1">
            <a:spLocks/>
          </p:cNvSpPr>
          <p:nvPr/>
        </p:nvSpPr>
        <p:spPr>
          <a:xfrm>
            <a:off x="4137967" y="6400392"/>
            <a:ext cx="5816600" cy="365760"/>
          </a:xfrm>
          <a:prstGeom prst="rect">
            <a:avLst/>
          </a:prstGeom>
        </p:spPr>
        <p:txBody>
          <a:bodyPr vert="horz" lIns="91440" tIns="45720" rIns="91440" bIns="45720" rtlCol="0" anchor="b"/>
          <a:lstStyle>
            <a:defPPr>
              <a:defRPr lang="en-US"/>
            </a:defPPr>
            <a:lvl1pPr marL="0" algn="l" defTabSz="457200" rtl="0" eaLnBrk="1" latinLnBrk="0" hangingPunct="1">
              <a:defRPr sz="1000" kern="1200">
                <a:solidFill>
                  <a:schemeClr val="tx1">
                    <a:lumMod val="85000"/>
                    <a:lumOff val="1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a:t>The Bruman Group, PLLC © 2024. All rights reserved.</a:t>
            </a:r>
            <a:endParaRPr lang="en-US" sz="1200" dirty="0"/>
          </a:p>
        </p:txBody>
      </p:sp>
    </p:spTree>
    <p:extLst>
      <p:ext uri="{BB962C8B-B14F-4D97-AF65-F5344CB8AC3E}">
        <p14:creationId xmlns:p14="http://schemas.microsoft.com/office/powerpoint/2010/main" val="23951872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9DAE3-B9A0-44D6-A4C9-CBB902B00005}"/>
              </a:ext>
            </a:extLst>
          </p:cNvPr>
          <p:cNvSpPr>
            <a:spLocks noGrp="1"/>
          </p:cNvSpPr>
          <p:nvPr>
            <p:ph type="title"/>
          </p:nvPr>
        </p:nvSpPr>
        <p:spPr/>
        <p:txBody>
          <a:bodyPr>
            <a:normAutofit/>
          </a:bodyPr>
          <a:lstStyle/>
          <a:p>
            <a:r>
              <a:rPr lang="en-US" sz="4400" dirty="0"/>
              <a:t>Self-Assessment Step 6: Repeat!</a:t>
            </a:r>
          </a:p>
        </p:txBody>
      </p:sp>
      <p:sp>
        <p:nvSpPr>
          <p:cNvPr id="3" name="TextBox 2">
            <a:extLst>
              <a:ext uri="{FF2B5EF4-FFF2-40B4-BE49-F238E27FC236}">
                <a16:creationId xmlns:a16="http://schemas.microsoft.com/office/drawing/2014/main" id="{702CCBFC-2AF4-4B0E-8346-2FB955B73D1A}"/>
              </a:ext>
            </a:extLst>
          </p:cNvPr>
          <p:cNvSpPr txBox="1"/>
          <p:nvPr/>
        </p:nvSpPr>
        <p:spPr>
          <a:xfrm>
            <a:off x="2488095" y="1761880"/>
            <a:ext cx="7215809" cy="584775"/>
          </a:xfrm>
          <a:prstGeom prst="rect">
            <a:avLst/>
          </a:prstGeom>
          <a:noFill/>
        </p:spPr>
        <p:txBody>
          <a:bodyPr wrap="square" rtlCol="0">
            <a:spAutoFit/>
          </a:bodyPr>
          <a:lstStyle/>
          <a:p>
            <a:pPr algn="ctr"/>
            <a:r>
              <a:rPr lang="en-US" sz="3200" dirty="0"/>
              <a:t>Self-Assessment is ongoing</a:t>
            </a:r>
          </a:p>
        </p:txBody>
      </p:sp>
      <p:pic>
        <p:nvPicPr>
          <p:cNvPr id="4" name="Picture 3" descr="The Energizer Bunny and the text &quot;keep going&quot;">
            <a:extLst>
              <a:ext uri="{FF2B5EF4-FFF2-40B4-BE49-F238E27FC236}">
                <a16:creationId xmlns:a16="http://schemas.microsoft.com/office/drawing/2014/main" id="{476DA10B-1A3B-4813-A4AC-C3B603DDF6DB}"/>
              </a:ext>
            </a:extLst>
          </p:cNvPr>
          <p:cNvPicPr>
            <a:picLocks noChangeAspect="1"/>
          </p:cNvPicPr>
          <p:nvPr/>
        </p:nvPicPr>
        <p:blipFill>
          <a:blip r:embed="rId2"/>
          <a:stretch>
            <a:fillRect/>
          </a:stretch>
        </p:blipFill>
        <p:spPr>
          <a:xfrm>
            <a:off x="4085589" y="2612776"/>
            <a:ext cx="3863837" cy="3477453"/>
          </a:xfrm>
          <a:prstGeom prst="rect">
            <a:avLst/>
          </a:prstGeom>
        </p:spPr>
      </p:pic>
      <p:sp>
        <p:nvSpPr>
          <p:cNvPr id="7" name="Footer Placeholder 3">
            <a:extLst>
              <a:ext uri="{FF2B5EF4-FFF2-40B4-BE49-F238E27FC236}">
                <a16:creationId xmlns:a16="http://schemas.microsoft.com/office/drawing/2014/main" id="{5FBF2448-C3D0-CDF2-AA92-1E90B4D08D7F}"/>
              </a:ext>
            </a:extLst>
          </p:cNvPr>
          <p:cNvSpPr txBox="1">
            <a:spLocks/>
          </p:cNvSpPr>
          <p:nvPr/>
        </p:nvSpPr>
        <p:spPr>
          <a:xfrm>
            <a:off x="4137967" y="6400392"/>
            <a:ext cx="5816600" cy="365760"/>
          </a:xfrm>
          <a:prstGeom prst="rect">
            <a:avLst/>
          </a:prstGeom>
        </p:spPr>
        <p:txBody>
          <a:bodyPr vert="horz" lIns="91440" tIns="45720" rIns="91440" bIns="45720" rtlCol="0" anchor="b"/>
          <a:lstStyle>
            <a:defPPr>
              <a:defRPr lang="en-US"/>
            </a:defPPr>
            <a:lvl1pPr marL="0" algn="l" defTabSz="457200" rtl="0" eaLnBrk="1" latinLnBrk="0" hangingPunct="1">
              <a:defRPr sz="1000" kern="1200">
                <a:solidFill>
                  <a:schemeClr val="tx1">
                    <a:lumMod val="85000"/>
                    <a:lumOff val="1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dirty="0"/>
              <a:t>The Bruman Group, PLLC © 2024. All rights reserved.</a:t>
            </a:r>
          </a:p>
        </p:txBody>
      </p:sp>
    </p:spTree>
    <p:extLst>
      <p:ext uri="{BB962C8B-B14F-4D97-AF65-F5344CB8AC3E}">
        <p14:creationId xmlns:p14="http://schemas.microsoft.com/office/powerpoint/2010/main" val="36931337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AD2C8D04-263D-9589-1CFF-A5968D7C33D7}"/>
              </a:ext>
            </a:extLst>
          </p:cNvPr>
          <p:cNvSpPr>
            <a:spLocks noGrp="1"/>
          </p:cNvSpPr>
          <p:nvPr>
            <p:ph type="ctrTitle" idx="4294967295"/>
          </p:nvPr>
        </p:nvSpPr>
        <p:spPr>
          <a:xfrm>
            <a:off x="2938409" y="2098123"/>
            <a:ext cx="5619964" cy="2381410"/>
          </a:xfrm>
        </p:spPr>
        <p:txBody>
          <a:bodyPr>
            <a:normAutofit/>
          </a:bodyPr>
          <a:lstStyle/>
          <a:p>
            <a:pPr algn="ctr"/>
            <a:r>
              <a:rPr lang="en-US" sz="5400" dirty="0">
                <a:solidFill>
                  <a:srgbClr val="4948B6"/>
                </a:solidFill>
              </a:rPr>
              <a:t>Any Questions? </a:t>
            </a:r>
          </a:p>
        </p:txBody>
      </p:sp>
      <p:sp>
        <p:nvSpPr>
          <p:cNvPr id="2" name="Footer Placeholder 1">
            <a:extLst>
              <a:ext uri="{FF2B5EF4-FFF2-40B4-BE49-F238E27FC236}">
                <a16:creationId xmlns:a16="http://schemas.microsoft.com/office/drawing/2014/main" id="{5358CF48-14C7-8C39-8FD5-093C6568FD76}"/>
              </a:ext>
            </a:extLst>
          </p:cNvPr>
          <p:cNvSpPr>
            <a:spLocks noGrp="1"/>
          </p:cNvSpPr>
          <p:nvPr>
            <p:ph type="ftr" sz="quarter" idx="4294967295"/>
          </p:nvPr>
        </p:nvSpPr>
        <p:spPr>
          <a:xfrm>
            <a:off x="0" y="0"/>
            <a:ext cx="0" cy="0"/>
          </a:xfrm>
        </p:spPr>
        <p:txBody>
          <a:bodyPr/>
          <a:lstStyle/>
          <a:p>
            <a:endParaRPr lang="en-US" noProof="0" dirty="0"/>
          </a:p>
        </p:txBody>
      </p:sp>
    </p:spTree>
    <p:extLst>
      <p:ext uri="{BB962C8B-B14F-4D97-AF65-F5344CB8AC3E}">
        <p14:creationId xmlns:p14="http://schemas.microsoft.com/office/powerpoint/2010/main" val="20539328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2DC0F-14E9-794C-6B38-3D6D2CD3DDB4}"/>
              </a:ext>
            </a:extLst>
          </p:cNvPr>
          <p:cNvSpPr>
            <a:spLocks noGrp="1"/>
          </p:cNvSpPr>
          <p:nvPr>
            <p:ph type="ctrTitle" idx="4294967295"/>
          </p:nvPr>
        </p:nvSpPr>
        <p:spPr>
          <a:xfrm>
            <a:off x="1780381" y="312409"/>
            <a:ext cx="8631238" cy="981826"/>
          </a:xfrm>
        </p:spPr>
        <p:txBody>
          <a:bodyPr vert="horz" lIns="91440" tIns="45720" rIns="91440" bIns="45720" rtlCol="0" anchor="b">
            <a:noAutofit/>
          </a:bodyPr>
          <a:lstStyle/>
          <a:p>
            <a:pPr algn="ctr"/>
            <a:r>
              <a:rPr lang="en-US" u="sng" kern="1200" cap="all" spc="390" baseline="0" dirty="0">
                <a:solidFill>
                  <a:schemeClr val="tx2"/>
                </a:solidFill>
                <a:latin typeface="+mj-lt"/>
                <a:ea typeface="+mj-ea"/>
                <a:cs typeface="+mj-cs"/>
              </a:rPr>
              <a:t>Legal disclaimer</a:t>
            </a:r>
          </a:p>
        </p:txBody>
      </p:sp>
      <p:sp>
        <p:nvSpPr>
          <p:cNvPr id="3" name="TextBox 2" descr="Text box">
            <a:extLst>
              <a:ext uri="{FF2B5EF4-FFF2-40B4-BE49-F238E27FC236}">
                <a16:creationId xmlns:a16="http://schemas.microsoft.com/office/drawing/2014/main" id="{F495770C-0673-E263-1AF5-3B107A91E98A}"/>
              </a:ext>
            </a:extLst>
          </p:cNvPr>
          <p:cNvSpPr txBox="1"/>
          <p:nvPr/>
        </p:nvSpPr>
        <p:spPr>
          <a:xfrm>
            <a:off x="1028700" y="3810815"/>
            <a:ext cx="10134600" cy="723275"/>
          </a:xfrm>
          <a:prstGeom prst="rect">
            <a:avLst/>
          </a:prstGeom>
          <a:noFill/>
        </p:spPr>
        <p:txBody>
          <a:bodyPr wrap="square" rtlCol="0">
            <a:spAutoFit/>
          </a:bodyPr>
          <a:lstStyle/>
          <a:p>
            <a:pPr>
              <a:spcAft>
                <a:spcPts val="600"/>
              </a:spcAft>
            </a:pPr>
            <a:r>
              <a:rPr lang="en-US" dirty="0">
                <a:solidFill>
                  <a:schemeClr val="tx1"/>
                </a:solidFill>
              </a:rPr>
              <a:t> </a:t>
            </a:r>
          </a:p>
          <a:p>
            <a:pPr>
              <a:spcAft>
                <a:spcPts val="600"/>
              </a:spcAft>
            </a:pPr>
            <a:endParaRPr lang="en-US" dirty="0"/>
          </a:p>
        </p:txBody>
      </p:sp>
      <p:sp>
        <p:nvSpPr>
          <p:cNvPr id="6" name="TextBox 5">
            <a:extLst>
              <a:ext uri="{FF2B5EF4-FFF2-40B4-BE49-F238E27FC236}">
                <a16:creationId xmlns:a16="http://schemas.microsoft.com/office/drawing/2014/main" id="{B145AC52-CEBD-C4E7-9E23-9325DD4ED1C5}"/>
              </a:ext>
            </a:extLst>
          </p:cNvPr>
          <p:cNvSpPr txBox="1"/>
          <p:nvPr/>
        </p:nvSpPr>
        <p:spPr>
          <a:xfrm>
            <a:off x="889000" y="2116667"/>
            <a:ext cx="10498667" cy="3447098"/>
          </a:xfrm>
          <a:prstGeom prst="rect">
            <a:avLst/>
          </a:prstGeom>
        </p:spPr>
        <p:txBody>
          <a:bodyPr wrap="square" rtlCol="0">
            <a:spAutoFit/>
          </a:bodyPr>
          <a:lstStyle/>
          <a:p>
            <a:pPr marL="0" indent="0">
              <a:lnSpc>
                <a:spcPct val="100000"/>
              </a:lnSpc>
              <a:spcBef>
                <a:spcPts val="0"/>
              </a:spcBef>
              <a:buFontTx/>
              <a:buNone/>
            </a:pPr>
            <a:r>
              <a:rPr lang="en-US" sz="2000" dirty="0">
                <a:solidFill>
                  <a:schemeClr val="tx2"/>
                </a:solidFill>
                <a:latin typeface="Posterama" panose="020B0504020200020000" pitchFamily="34" charset="0"/>
                <a:ea typeface="微软雅黑"/>
                <a:cs typeface="Posterama" panose="020B0504020200020000" pitchFamily="34" charset="0"/>
              </a:rPr>
              <a:t>This presentation is intended solely to provide general information and does not constitute legal advice or a legal service.  This presentation does not create a client-lawyer relationship with The Bruman Group, PLLC and, therefore, carries none of the protections under the D.C. Rules of Professional Conduct.  Attendance at this presentation, a later review of any printed or electronic materials, or any follow-up questions or communications arising out of this presentation with any attorney at The Bruman Group, PLLC does not create an attorney-client relationship with The Bruman Group, PLLC.  You should not take any action based upon any information in this presentation without first consulting legal counsel familiar with your particular circumstances.</a:t>
            </a:r>
          </a:p>
          <a:p>
            <a:pPr marL="0" indent="0" algn="ctr">
              <a:lnSpc>
                <a:spcPct val="100000"/>
              </a:lnSpc>
              <a:spcBef>
                <a:spcPts val="0"/>
              </a:spcBef>
              <a:buFontTx/>
              <a:buNone/>
            </a:pPr>
            <a:endParaRPr lang="en-US" sz="1800" dirty="0">
              <a:solidFill>
                <a:prstClr val="white"/>
              </a:solidFill>
              <a:latin typeface="Posterama" panose="020B0504020200020000" pitchFamily="34" charset="0"/>
              <a:ea typeface="微软雅黑"/>
              <a:cs typeface="Posterama" panose="020B0504020200020000" pitchFamily="34" charset="0"/>
            </a:endParaRPr>
          </a:p>
        </p:txBody>
      </p:sp>
      <p:sp>
        <p:nvSpPr>
          <p:cNvPr id="7" name="TextBox 6">
            <a:extLst>
              <a:ext uri="{FF2B5EF4-FFF2-40B4-BE49-F238E27FC236}">
                <a16:creationId xmlns:a16="http://schemas.microsoft.com/office/drawing/2014/main" id="{39BE2532-0EBD-4AA4-4AEF-B4C705963C69}"/>
              </a:ext>
            </a:extLst>
          </p:cNvPr>
          <p:cNvSpPr txBox="1"/>
          <p:nvPr/>
        </p:nvSpPr>
        <p:spPr>
          <a:xfrm>
            <a:off x="4172242" y="6488668"/>
            <a:ext cx="4149826" cy="276999"/>
          </a:xfrm>
          <a:prstGeom prst="rect">
            <a:avLst/>
          </a:prstGeom>
          <a:noFill/>
        </p:spPr>
        <p:txBody>
          <a:bodyPr wrap="square">
            <a:spAutoFit/>
          </a:bodyPr>
          <a:lstStyle/>
          <a:p>
            <a:r>
              <a:rPr lang="en-US" sz="1200" noProof="0" dirty="0">
                <a:solidFill>
                  <a:srgbClr val="002060"/>
                </a:solidFill>
              </a:rPr>
              <a:t>The Bruman Group, PLLC © 2023. All rights reserved.</a:t>
            </a:r>
          </a:p>
        </p:txBody>
      </p:sp>
    </p:spTree>
    <p:extLst>
      <p:ext uri="{BB962C8B-B14F-4D97-AF65-F5344CB8AC3E}">
        <p14:creationId xmlns:p14="http://schemas.microsoft.com/office/powerpoint/2010/main" val="26302343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normAutofit fontScale="90000"/>
          </a:bodyPr>
          <a:lstStyle/>
          <a:p>
            <a:pPr>
              <a:defRPr/>
            </a:pPr>
            <a:r>
              <a:rPr lang="en-US" dirty="0"/>
              <a:t>Cross-Cutting Evaluation Requirements (cont.)</a:t>
            </a:r>
            <a:endParaRPr lang="en-US" altLang="en-US" dirty="0"/>
          </a:p>
        </p:txBody>
      </p:sp>
      <p:sp>
        <p:nvSpPr>
          <p:cNvPr id="3" name="Content Placeholder 2"/>
          <p:cNvSpPr>
            <a:spLocks noGrp="1"/>
          </p:cNvSpPr>
          <p:nvPr>
            <p:ph idx="1"/>
          </p:nvPr>
        </p:nvSpPr>
        <p:spPr>
          <a:xfrm>
            <a:off x="984738" y="2124724"/>
            <a:ext cx="10050027" cy="4165135"/>
          </a:xfrm>
        </p:spPr>
        <p:txBody>
          <a:bodyPr rtlCol="0">
            <a:noAutofit/>
          </a:bodyPr>
          <a:lstStyle/>
          <a:p>
            <a:pPr marL="0" indent="0">
              <a:lnSpc>
                <a:spcPct val="100000"/>
              </a:lnSpc>
              <a:buNone/>
              <a:defRPr/>
            </a:pPr>
            <a:r>
              <a:rPr lang="en-US" dirty="0">
                <a:latin typeface="+mn-lt"/>
              </a:rPr>
              <a:t>EDGAR/UGG Requirement – </a:t>
            </a:r>
          </a:p>
          <a:p>
            <a:pPr marL="0" indent="0">
              <a:lnSpc>
                <a:spcPct val="100000"/>
              </a:lnSpc>
              <a:buNone/>
              <a:defRPr/>
            </a:pPr>
            <a:r>
              <a:rPr lang="en-US" b="1" dirty="0">
                <a:latin typeface="+mn-lt"/>
              </a:rPr>
              <a:t>Internal Controls 2 CFR </a:t>
            </a:r>
            <a:r>
              <a:rPr lang="en-US" altLang="en-US" b="1" dirty="0">
                <a:latin typeface="+mn-lt"/>
              </a:rPr>
              <a:t>200.303</a:t>
            </a:r>
          </a:p>
          <a:p>
            <a:pPr marL="0" indent="0">
              <a:lnSpc>
                <a:spcPct val="100000"/>
              </a:lnSpc>
              <a:spcAft>
                <a:spcPts val="0"/>
              </a:spcAft>
              <a:buNone/>
              <a:defRPr/>
            </a:pPr>
            <a:endParaRPr lang="en-US" sz="1050" dirty="0">
              <a:latin typeface="+mn-lt"/>
            </a:endParaRPr>
          </a:p>
          <a:p>
            <a:pPr marL="0" indent="0">
              <a:lnSpc>
                <a:spcPct val="100000"/>
              </a:lnSpc>
              <a:spcAft>
                <a:spcPts val="0"/>
              </a:spcAft>
              <a:buNone/>
              <a:defRPr/>
            </a:pPr>
            <a:r>
              <a:rPr lang="en-US" sz="2400" dirty="0">
                <a:latin typeface="+mn-lt"/>
              </a:rPr>
              <a:t>The non-Federal entity </a:t>
            </a:r>
            <a:r>
              <a:rPr lang="en-US" sz="2400" b="1" u="sng" dirty="0">
                <a:latin typeface="+mn-lt"/>
              </a:rPr>
              <a:t>must</a:t>
            </a:r>
            <a:r>
              <a:rPr lang="en-US" sz="2400" dirty="0">
                <a:latin typeface="+mn-lt"/>
              </a:rPr>
              <a:t>:</a:t>
            </a:r>
          </a:p>
          <a:p>
            <a:pPr marL="182880" indent="-182880">
              <a:lnSpc>
                <a:spcPct val="100000"/>
              </a:lnSpc>
              <a:spcAft>
                <a:spcPts val="0"/>
              </a:spcAft>
              <a:buFont typeface="+mj-lt"/>
              <a:buAutoNum type="alphaLcPeriod"/>
              <a:defRPr/>
            </a:pPr>
            <a:r>
              <a:rPr lang="en-US" sz="2400" b="1" dirty="0">
                <a:latin typeface="+mn-lt"/>
              </a:rPr>
              <a:t> </a:t>
            </a:r>
            <a:r>
              <a:rPr lang="en-US" sz="2400" b="1" u="sng" dirty="0">
                <a:latin typeface="+mn-lt"/>
              </a:rPr>
              <a:t>Establish, </a:t>
            </a:r>
            <a:r>
              <a:rPr lang="en-US" sz="2400" b="1" u="sng" dirty="0">
                <a:solidFill>
                  <a:srgbClr val="FF0000"/>
                </a:solidFill>
                <a:latin typeface="+mn-lt"/>
              </a:rPr>
              <a:t>document</a:t>
            </a:r>
            <a:r>
              <a:rPr lang="en-US" sz="2400" b="1" u="sng" dirty="0">
                <a:latin typeface="+mn-lt"/>
              </a:rPr>
              <a:t>, and maintain effective internal control </a:t>
            </a:r>
            <a:r>
              <a:rPr lang="en-US" sz="2400" dirty="0">
                <a:latin typeface="+mn-lt"/>
              </a:rPr>
              <a:t>over the Federal award that provides </a:t>
            </a:r>
            <a:r>
              <a:rPr lang="en-US" sz="2400" u="sng" dirty="0">
                <a:latin typeface="+mn-lt"/>
              </a:rPr>
              <a:t>reasonable assurance</a:t>
            </a:r>
            <a:r>
              <a:rPr lang="en-US" sz="2400" dirty="0">
                <a:latin typeface="+mn-lt"/>
              </a:rPr>
              <a:t> that the non-Federal entity is </a:t>
            </a:r>
            <a:r>
              <a:rPr lang="en-US" sz="2400" u="sng" dirty="0">
                <a:latin typeface="+mn-lt"/>
              </a:rPr>
              <a:t>managing the Federal award in compliance</a:t>
            </a:r>
            <a:r>
              <a:rPr lang="en-US" sz="2400" dirty="0">
                <a:latin typeface="+mn-lt"/>
              </a:rPr>
              <a:t> with Federal statutes, regulations, and the terms and conditions of the Federal award. </a:t>
            </a:r>
          </a:p>
          <a:p>
            <a:pPr marL="182880" indent="-182880">
              <a:lnSpc>
                <a:spcPct val="100000"/>
              </a:lnSpc>
              <a:spcAft>
                <a:spcPts val="0"/>
              </a:spcAft>
              <a:buFont typeface="+mj-lt"/>
              <a:buAutoNum type="alphaLcPeriod"/>
              <a:defRPr/>
            </a:pPr>
            <a:endParaRPr lang="en-US" sz="2400" dirty="0">
              <a:latin typeface="+mn-lt"/>
            </a:endParaRPr>
          </a:p>
        </p:txBody>
      </p:sp>
      <p:sp>
        <p:nvSpPr>
          <p:cNvPr id="5" name="Footer Placeholder 3">
            <a:extLst>
              <a:ext uri="{FF2B5EF4-FFF2-40B4-BE49-F238E27FC236}">
                <a16:creationId xmlns:a16="http://schemas.microsoft.com/office/drawing/2014/main" id="{C87667A8-32A0-6ED2-B7C7-AB559767E410}"/>
              </a:ext>
            </a:extLst>
          </p:cNvPr>
          <p:cNvSpPr txBox="1">
            <a:spLocks/>
          </p:cNvSpPr>
          <p:nvPr/>
        </p:nvSpPr>
        <p:spPr>
          <a:xfrm>
            <a:off x="4137967" y="6400392"/>
            <a:ext cx="5816600" cy="365760"/>
          </a:xfrm>
          <a:prstGeom prst="rect">
            <a:avLst/>
          </a:prstGeom>
        </p:spPr>
        <p:txBody>
          <a:bodyPr vert="horz" lIns="91440" tIns="45720" rIns="91440" bIns="45720" rtlCol="0" anchor="b"/>
          <a:lstStyle>
            <a:defPPr>
              <a:defRPr lang="en-US"/>
            </a:defPPr>
            <a:lvl1pPr marL="0" algn="l" defTabSz="457200" rtl="0" eaLnBrk="1" latinLnBrk="0" hangingPunct="1">
              <a:defRPr sz="1000" kern="1200">
                <a:solidFill>
                  <a:schemeClr val="tx1">
                    <a:lumMod val="85000"/>
                    <a:lumOff val="1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a:t>The Bruman Group, PLLC © 2024. All rights reserved.</a:t>
            </a:r>
            <a:endParaRPr lang="en-US" sz="1200" dirty="0"/>
          </a:p>
        </p:txBody>
      </p:sp>
    </p:spTree>
    <p:extLst>
      <p:ext uri="{BB962C8B-B14F-4D97-AF65-F5344CB8AC3E}">
        <p14:creationId xmlns:p14="http://schemas.microsoft.com/office/powerpoint/2010/main" val="14338410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normAutofit fontScale="90000"/>
          </a:bodyPr>
          <a:lstStyle/>
          <a:p>
            <a:pPr>
              <a:defRPr/>
            </a:pPr>
            <a:r>
              <a:rPr lang="en-US" dirty="0"/>
              <a:t>Cross-Cutting Evaluation Requirements</a:t>
            </a:r>
            <a:r>
              <a:rPr lang="en-US" altLang="en-US" dirty="0"/>
              <a:t> (cont.)</a:t>
            </a:r>
          </a:p>
        </p:txBody>
      </p:sp>
      <p:sp>
        <p:nvSpPr>
          <p:cNvPr id="3" name="Content Placeholder 2"/>
          <p:cNvSpPr>
            <a:spLocks noGrp="1"/>
          </p:cNvSpPr>
          <p:nvPr>
            <p:ph idx="1"/>
          </p:nvPr>
        </p:nvSpPr>
        <p:spPr>
          <a:xfrm>
            <a:off x="1066800" y="2391507"/>
            <a:ext cx="9809019" cy="3981621"/>
          </a:xfrm>
        </p:spPr>
        <p:txBody>
          <a:bodyPr rtlCol="0">
            <a:normAutofit/>
          </a:bodyPr>
          <a:lstStyle/>
          <a:p>
            <a:pPr marL="457200" indent="-457200">
              <a:lnSpc>
                <a:spcPct val="100000"/>
              </a:lnSpc>
              <a:buFont typeface="+mj-lt"/>
              <a:buAutoNum type="alphaLcParenR" startAt="2"/>
            </a:pPr>
            <a:r>
              <a:rPr lang="en-US" sz="2400" dirty="0">
                <a:latin typeface="+mn-lt"/>
              </a:rPr>
              <a:t>Comply with requirements (including U.S. Constitution)</a:t>
            </a:r>
          </a:p>
          <a:p>
            <a:pPr marL="457200" indent="-457200">
              <a:lnSpc>
                <a:spcPct val="100000"/>
              </a:lnSpc>
              <a:buFont typeface="+mj-lt"/>
              <a:buAutoNum type="alphaLcParenR" startAt="2"/>
            </a:pPr>
            <a:r>
              <a:rPr lang="en-US" sz="2400" b="1" dirty="0">
                <a:latin typeface="+mn-lt"/>
              </a:rPr>
              <a:t>Evaluate and monitor compliance</a:t>
            </a:r>
          </a:p>
          <a:p>
            <a:pPr marL="457200" indent="-457200">
              <a:lnSpc>
                <a:spcPct val="100000"/>
              </a:lnSpc>
              <a:buFont typeface="+mj-lt"/>
              <a:buAutoNum type="alphaLcParenR" startAt="2"/>
            </a:pPr>
            <a:r>
              <a:rPr lang="en-US" sz="2400" b="1" dirty="0">
                <a:latin typeface="+mn-lt"/>
              </a:rPr>
              <a:t>Take prompt action to correct noncompliance</a:t>
            </a:r>
          </a:p>
          <a:p>
            <a:pPr marL="457200" indent="-457200">
              <a:lnSpc>
                <a:spcPct val="100000"/>
              </a:lnSpc>
              <a:buFont typeface="+mj-lt"/>
              <a:buAutoNum type="alphaLcParenR" startAt="2"/>
            </a:pPr>
            <a:r>
              <a:rPr lang="en-US" sz="2400" dirty="0">
                <a:latin typeface="+mn-lt"/>
              </a:rPr>
              <a:t>Take </a:t>
            </a:r>
            <a:r>
              <a:rPr lang="en-US" sz="2400" dirty="0">
                <a:solidFill>
                  <a:srgbClr val="FF0000"/>
                </a:solidFill>
                <a:latin typeface="+mn-lt"/>
              </a:rPr>
              <a:t>reasonable cybersecurity </a:t>
            </a:r>
            <a:r>
              <a:rPr lang="en-US" sz="2400" dirty="0">
                <a:latin typeface="+mn-lt"/>
              </a:rPr>
              <a:t>and other measures to safeguard information including personally identifiable information (PII) and other types of information. </a:t>
            </a:r>
          </a:p>
        </p:txBody>
      </p:sp>
      <p:sp>
        <p:nvSpPr>
          <p:cNvPr id="4" name="Footer Placeholder 3">
            <a:extLst>
              <a:ext uri="{FF2B5EF4-FFF2-40B4-BE49-F238E27FC236}">
                <a16:creationId xmlns:a16="http://schemas.microsoft.com/office/drawing/2014/main" id="{B48E544E-227F-B8F6-7E14-4A6068A6284C}"/>
              </a:ext>
            </a:extLst>
          </p:cNvPr>
          <p:cNvSpPr>
            <a:spLocks noGrp="1"/>
          </p:cNvSpPr>
          <p:nvPr>
            <p:ph type="ftr" sz="quarter" idx="11"/>
          </p:nvPr>
        </p:nvSpPr>
        <p:spPr>
          <a:xfrm>
            <a:off x="3937000" y="6405746"/>
            <a:ext cx="5816600" cy="365760"/>
          </a:xfrm>
          <a:prstGeom prst="rect">
            <a:avLst/>
          </a:prstGeom>
        </p:spPr>
        <p:txBody>
          <a:bodyPr vert="horz" lIns="91440" tIns="45720" rIns="91440" bIns="45720" rtlCol="0" anchor="b"/>
          <a:lstStyle>
            <a:defPPr>
              <a:defRPr lang="en-US"/>
            </a:defPPr>
            <a:lvl1pPr marL="0" algn="l" defTabSz="457200" rtl="0" eaLnBrk="1" latinLnBrk="0" hangingPunct="1">
              <a:defRPr sz="1000" kern="1200">
                <a:solidFill>
                  <a:schemeClr val="tx1">
                    <a:lumMod val="85000"/>
                    <a:lumOff val="1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a:t>The Bruman Group, PLLC © 2024. All rights reserved.</a:t>
            </a:r>
            <a:endParaRPr lang="en-US" sz="1200" dirty="0"/>
          </a:p>
        </p:txBody>
      </p:sp>
    </p:spTree>
    <p:extLst>
      <p:ext uri="{BB962C8B-B14F-4D97-AF65-F5344CB8AC3E}">
        <p14:creationId xmlns:p14="http://schemas.microsoft.com/office/powerpoint/2010/main" val="29496068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372623F-8DC5-8765-B76D-6E846078E721}"/>
              </a:ext>
            </a:extLst>
          </p:cNvPr>
          <p:cNvSpPr>
            <a:spLocks noGrp="1"/>
          </p:cNvSpPr>
          <p:nvPr>
            <p:ph idx="1"/>
          </p:nvPr>
        </p:nvSpPr>
        <p:spPr>
          <a:xfrm>
            <a:off x="838200" y="2170444"/>
            <a:ext cx="10515600" cy="4229948"/>
          </a:xfrm>
        </p:spPr>
        <p:txBody>
          <a:bodyPr>
            <a:normAutofit/>
          </a:bodyPr>
          <a:lstStyle/>
          <a:p>
            <a:r>
              <a:rPr lang="en-US" sz="2000" b="1" kern="100" dirty="0">
                <a:effectLst/>
                <a:latin typeface="Aptos" panose="020B0004020202020204" pitchFamily="34" charset="0"/>
                <a:ea typeface="Aptos" panose="020B0004020202020204" pitchFamily="34" charset="0"/>
                <a:cs typeface="Times New Roman" panose="02020603050405020304" pitchFamily="18" charset="0"/>
              </a:rPr>
              <a:t>ESEA Title I, A LEA Requirements</a:t>
            </a:r>
          </a:p>
          <a:p>
            <a:pPr lvl="1"/>
            <a:r>
              <a:rPr lang="en-US" sz="2000" b="1" kern="100" dirty="0">
                <a:effectLst/>
                <a:latin typeface="Aptos" panose="020B0004020202020204" pitchFamily="34" charset="0"/>
                <a:ea typeface="Aptos" panose="020B0004020202020204" pitchFamily="34" charset="0"/>
                <a:cs typeface="Times New Roman" panose="02020603050405020304" pitchFamily="18" charset="0"/>
              </a:rPr>
              <a:t>Sec. 1114(b)(3) – Schoolwide Programs</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lvl="2"/>
            <a:r>
              <a:rPr lang="en-US" i="1" kern="100" dirty="0">
                <a:effectLst/>
                <a:latin typeface="Aptos" panose="020B0004020202020204" pitchFamily="34" charset="0"/>
                <a:ea typeface="Aptos" panose="020B0004020202020204" pitchFamily="34" charset="0"/>
                <a:cs typeface="Times New Roman" panose="02020603050405020304" pitchFamily="18" charset="0"/>
              </a:rPr>
              <a:t>“the plan and its implementation shall be regularly monitored and revised as necessary based on student needs to ensure that all students are provided opportunities to meet the challenging State academic standards”</a:t>
            </a:r>
          </a:p>
          <a:p>
            <a:pPr lvl="1"/>
            <a:r>
              <a:rPr lang="en-US" sz="2000" b="1" kern="100" dirty="0">
                <a:effectLst/>
                <a:latin typeface="Aptos" panose="020B0004020202020204" pitchFamily="34" charset="0"/>
                <a:ea typeface="Aptos" panose="020B0004020202020204" pitchFamily="34" charset="0"/>
                <a:cs typeface="Times New Roman" panose="02020603050405020304" pitchFamily="18" charset="0"/>
              </a:rPr>
              <a:t>Sec. 1115(b)(2)(G) – Targeted Assistance Programs</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lvl="2"/>
            <a:r>
              <a:rPr lang="en-US" i="1" dirty="0">
                <a:effectLst/>
                <a:latin typeface="Aptos" panose="020B0004020202020204" pitchFamily="34" charset="0"/>
                <a:ea typeface="Aptos" panose="020B0004020202020204" pitchFamily="34" charset="0"/>
                <a:cs typeface="Times New Roman" panose="02020603050405020304" pitchFamily="18" charset="0"/>
              </a:rPr>
              <a:t>“the school will…on an ongoing basis, review the progress of eligible children and revise the targeted assistance program under this section”</a:t>
            </a:r>
          </a:p>
          <a:p>
            <a:pPr lvl="1"/>
            <a:r>
              <a:rPr lang="en-US" sz="2000" b="1" kern="100" dirty="0">
                <a:effectLst/>
                <a:latin typeface="Aptos" panose="020B0004020202020204" pitchFamily="34" charset="0"/>
                <a:ea typeface="Aptos" panose="020B0004020202020204" pitchFamily="34" charset="0"/>
                <a:cs typeface="Times New Roman" panose="02020603050405020304" pitchFamily="18" charset="0"/>
              </a:rPr>
              <a:t>Sec. 1116(a)(2)(D) – Parent and Family Engagement</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lvl="2"/>
            <a:r>
              <a:rPr lang="en-US" i="1" dirty="0">
                <a:effectLst/>
                <a:latin typeface="Aptos" panose="020B0004020202020204" pitchFamily="34" charset="0"/>
                <a:ea typeface="Aptos" panose="020B0004020202020204" pitchFamily="34" charset="0"/>
                <a:cs typeface="Times New Roman" panose="02020603050405020304" pitchFamily="18" charset="0"/>
              </a:rPr>
              <a:t>The LEA “will conduct, with the meaningful involvement of parents and family members, an annual evaluation of the content and effectiveness of the parent and family engagement policy</a:t>
            </a:r>
            <a:r>
              <a:rPr lang="en-US" i="1" dirty="0">
                <a:latin typeface="Aptos" panose="020B0004020202020204" pitchFamily="34" charset="0"/>
                <a:ea typeface="Aptos" panose="020B0004020202020204" pitchFamily="34" charset="0"/>
                <a:cs typeface="Times New Roman" panose="02020603050405020304" pitchFamily="18" charset="0"/>
              </a:rPr>
              <a:t>”</a:t>
            </a:r>
          </a:p>
        </p:txBody>
      </p:sp>
      <p:sp>
        <p:nvSpPr>
          <p:cNvPr id="3" name="Title 2">
            <a:extLst>
              <a:ext uri="{FF2B5EF4-FFF2-40B4-BE49-F238E27FC236}">
                <a16:creationId xmlns:a16="http://schemas.microsoft.com/office/drawing/2014/main" id="{9C1C37D3-528B-68FB-8B62-1112F7258CD3}"/>
              </a:ext>
            </a:extLst>
          </p:cNvPr>
          <p:cNvSpPr>
            <a:spLocks noGrp="1"/>
          </p:cNvSpPr>
          <p:nvPr>
            <p:ph type="title"/>
          </p:nvPr>
        </p:nvSpPr>
        <p:spPr/>
        <p:txBody>
          <a:bodyPr>
            <a:normAutofit fontScale="90000"/>
          </a:bodyPr>
          <a:lstStyle/>
          <a:p>
            <a:r>
              <a:rPr lang="en-US" dirty="0"/>
              <a:t>Program Specific Evaluation Requirements </a:t>
            </a:r>
          </a:p>
        </p:txBody>
      </p:sp>
      <p:sp>
        <p:nvSpPr>
          <p:cNvPr id="4" name="Footer Placeholder 3">
            <a:extLst>
              <a:ext uri="{FF2B5EF4-FFF2-40B4-BE49-F238E27FC236}">
                <a16:creationId xmlns:a16="http://schemas.microsoft.com/office/drawing/2014/main" id="{A276B93A-6F3B-B373-52F7-D8A2FAEDE7C9}"/>
              </a:ext>
            </a:extLst>
          </p:cNvPr>
          <p:cNvSpPr txBox="1">
            <a:spLocks/>
          </p:cNvSpPr>
          <p:nvPr/>
        </p:nvSpPr>
        <p:spPr>
          <a:xfrm>
            <a:off x="4137967" y="6400392"/>
            <a:ext cx="5816600" cy="365760"/>
          </a:xfrm>
          <a:prstGeom prst="rect">
            <a:avLst/>
          </a:prstGeom>
        </p:spPr>
        <p:txBody>
          <a:bodyPr vert="horz" lIns="91440" tIns="45720" rIns="91440" bIns="45720" rtlCol="0" anchor="b"/>
          <a:lstStyle>
            <a:defPPr>
              <a:defRPr lang="en-US"/>
            </a:defPPr>
            <a:lvl1pPr marL="0" algn="l" defTabSz="457200" rtl="0" eaLnBrk="1" latinLnBrk="0" hangingPunct="1">
              <a:defRPr sz="1000" kern="1200">
                <a:solidFill>
                  <a:schemeClr val="tx1">
                    <a:lumMod val="85000"/>
                    <a:lumOff val="1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a:t>The Bruman Group, PLLC © 2024. All rights reserved.</a:t>
            </a:r>
            <a:endParaRPr lang="en-US" sz="1200" dirty="0"/>
          </a:p>
        </p:txBody>
      </p:sp>
    </p:spTree>
    <p:extLst>
      <p:ext uri="{BB962C8B-B14F-4D97-AF65-F5344CB8AC3E}">
        <p14:creationId xmlns:p14="http://schemas.microsoft.com/office/powerpoint/2010/main" val="6502799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372623F-8DC5-8765-B76D-6E846078E721}"/>
              </a:ext>
            </a:extLst>
          </p:cNvPr>
          <p:cNvSpPr>
            <a:spLocks noGrp="1"/>
          </p:cNvSpPr>
          <p:nvPr>
            <p:ph idx="1"/>
          </p:nvPr>
        </p:nvSpPr>
        <p:spPr>
          <a:xfrm>
            <a:off x="838200" y="2086984"/>
            <a:ext cx="10515600" cy="4313408"/>
          </a:xfrm>
        </p:spPr>
        <p:txBody>
          <a:bodyPr>
            <a:noAutofit/>
          </a:bodyPr>
          <a:lstStyle/>
          <a:p>
            <a:r>
              <a:rPr lang="en-US" sz="2000" b="1" kern="100" dirty="0">
                <a:effectLst/>
                <a:latin typeface="Aptos" panose="020B0004020202020204" pitchFamily="34" charset="0"/>
                <a:ea typeface="Aptos" panose="020B0004020202020204" pitchFamily="34" charset="0"/>
                <a:cs typeface="Times New Roman" panose="02020603050405020304" pitchFamily="18" charset="0"/>
              </a:rPr>
              <a:t>ESEA Title I, A LEA Requirements (cont.)</a:t>
            </a:r>
          </a:p>
          <a:p>
            <a:pPr lvl="1"/>
            <a:r>
              <a:rPr lang="en-US" sz="2000" b="1" kern="100" dirty="0">
                <a:effectLst/>
                <a:latin typeface="Aptos" panose="020B0004020202020204" pitchFamily="34" charset="0"/>
                <a:ea typeface="Aptos" panose="020B0004020202020204" pitchFamily="34" charset="0"/>
                <a:cs typeface="Times New Roman" panose="02020603050405020304" pitchFamily="18" charset="0"/>
              </a:rPr>
              <a:t>Sec. 1117(a)(1)(A) – Equitable Services</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lvl="2"/>
            <a:r>
              <a:rPr lang="en-US" dirty="0">
                <a:effectLst/>
                <a:latin typeface="Aptos" panose="020B0004020202020204" pitchFamily="34" charset="0"/>
                <a:ea typeface="Aptos" panose="020B0004020202020204" pitchFamily="34" charset="0"/>
                <a:cs typeface="Times New Roman" panose="02020603050405020304" pitchFamily="18" charset="0"/>
              </a:rPr>
              <a:t>The LEA shall provide “</a:t>
            </a:r>
            <a:r>
              <a:rPr lang="en-US" i="1" dirty="0">
                <a:effectLst/>
                <a:latin typeface="Aptos" panose="020B0004020202020204" pitchFamily="34" charset="0"/>
                <a:ea typeface="Aptos" panose="020B0004020202020204" pitchFamily="34" charset="0"/>
                <a:cs typeface="Times New Roman" panose="02020603050405020304" pitchFamily="18" charset="0"/>
              </a:rPr>
              <a:t>evaluations to determine the progress being made in meeting such students’ academic needs</a:t>
            </a:r>
            <a:r>
              <a:rPr lang="en-US" dirty="0">
                <a:latin typeface="Aptos" panose="020B0004020202020204" pitchFamily="34" charset="0"/>
                <a:ea typeface="Aptos" panose="020B0004020202020204" pitchFamily="34" charset="0"/>
                <a:cs typeface="Times New Roman" panose="02020603050405020304" pitchFamily="18" charset="0"/>
              </a:rPr>
              <a:t>”</a:t>
            </a:r>
          </a:p>
          <a:p>
            <a:r>
              <a:rPr lang="en-US" sz="2000" b="1" kern="100" dirty="0">
                <a:effectLst/>
                <a:latin typeface="Aptos" panose="020B0004020202020204" pitchFamily="34" charset="0"/>
                <a:ea typeface="Aptos" panose="020B0004020202020204" pitchFamily="34" charset="0"/>
                <a:cs typeface="Times New Roman" panose="02020603050405020304" pitchFamily="18" charset="0"/>
              </a:rPr>
              <a:t>ESEA Title II, A LEA Requirements </a:t>
            </a:r>
          </a:p>
          <a:p>
            <a:pPr lvl="1"/>
            <a:r>
              <a:rPr lang="en-US" sz="2000" b="1" kern="100" dirty="0">
                <a:effectLst/>
                <a:latin typeface="Aptos" panose="020B0004020202020204" pitchFamily="34" charset="0"/>
                <a:ea typeface="Aptos" panose="020B0004020202020204" pitchFamily="34" charset="0"/>
                <a:cs typeface="Times New Roman" panose="02020603050405020304" pitchFamily="18" charset="0"/>
              </a:rPr>
              <a:t>Sec. 2102(b)(2)(D)– Subgrants to Local Educational Agencies</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lvl="2"/>
            <a:r>
              <a:rPr lang="en-US" kern="100" dirty="0">
                <a:effectLst/>
                <a:latin typeface="Aptos" panose="020B0004020202020204" pitchFamily="34" charset="0"/>
                <a:ea typeface="Aptos" panose="020B0004020202020204" pitchFamily="34" charset="0"/>
                <a:cs typeface="Times New Roman" panose="02020603050405020304" pitchFamily="18" charset="0"/>
              </a:rPr>
              <a:t>“Each application submitted …shall include the following…(D) A description of how the local educational agency will use data and ongoing consultation described in paragraph (3) to </a:t>
            </a:r>
            <a:r>
              <a:rPr lang="en-US" i="1" kern="100" dirty="0">
                <a:effectLst/>
                <a:latin typeface="Aptos" panose="020B0004020202020204" pitchFamily="34" charset="0"/>
                <a:ea typeface="Aptos" panose="020B0004020202020204" pitchFamily="34" charset="0"/>
                <a:cs typeface="Times New Roman" panose="02020603050405020304" pitchFamily="18" charset="0"/>
              </a:rPr>
              <a:t>continually update and improve activities supported under this part</a:t>
            </a:r>
            <a:r>
              <a:rPr lang="en-US" kern="100" dirty="0">
                <a:effectLst/>
                <a:latin typeface="Aptos" panose="020B0004020202020204" pitchFamily="34" charset="0"/>
                <a:ea typeface="Aptos" panose="020B0004020202020204" pitchFamily="34" charset="0"/>
                <a:cs typeface="Times New Roman" panose="02020603050405020304" pitchFamily="18" charset="0"/>
              </a:rPr>
              <a:t>.”</a:t>
            </a:r>
          </a:p>
          <a:p>
            <a:pPr lvl="1"/>
            <a:r>
              <a:rPr lang="en-US" sz="2000" b="1" kern="100" dirty="0">
                <a:effectLst/>
                <a:latin typeface="Aptos" panose="020B0004020202020204" pitchFamily="34" charset="0"/>
                <a:ea typeface="Aptos" panose="020B0004020202020204" pitchFamily="34" charset="0"/>
                <a:cs typeface="Times New Roman" panose="02020603050405020304" pitchFamily="18" charset="0"/>
              </a:rPr>
              <a:t>Sec. 2103(a) – Local Uses of Funds</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lvl="2"/>
            <a:r>
              <a:rPr lang="en-US" i="1" dirty="0">
                <a:effectLst/>
                <a:latin typeface="Aptos" panose="020B0004020202020204" pitchFamily="34" charset="0"/>
                <a:ea typeface="Aptos" panose="020B0004020202020204" pitchFamily="34" charset="0"/>
                <a:cs typeface="Times New Roman" panose="02020603050405020304" pitchFamily="18" charset="0"/>
              </a:rPr>
              <a:t>“A local educational agency that receives a subgrant under section 2102 shall use the funds made available through the subgrant to develop, implement, and evaluate comprehensive programs and activities.</a:t>
            </a:r>
            <a:endParaRPr lang="en-US" i="1" dirty="0"/>
          </a:p>
        </p:txBody>
      </p:sp>
      <p:sp>
        <p:nvSpPr>
          <p:cNvPr id="3" name="Title 2">
            <a:extLst>
              <a:ext uri="{FF2B5EF4-FFF2-40B4-BE49-F238E27FC236}">
                <a16:creationId xmlns:a16="http://schemas.microsoft.com/office/drawing/2014/main" id="{9C1C37D3-528B-68FB-8B62-1112F7258CD3}"/>
              </a:ext>
            </a:extLst>
          </p:cNvPr>
          <p:cNvSpPr>
            <a:spLocks noGrp="1"/>
          </p:cNvSpPr>
          <p:nvPr>
            <p:ph type="title"/>
          </p:nvPr>
        </p:nvSpPr>
        <p:spPr/>
        <p:txBody>
          <a:bodyPr>
            <a:normAutofit fontScale="90000"/>
          </a:bodyPr>
          <a:lstStyle/>
          <a:p>
            <a:r>
              <a:rPr lang="en-US" dirty="0"/>
              <a:t>Program Specific Evaluation Requirements (cont.) </a:t>
            </a:r>
          </a:p>
        </p:txBody>
      </p:sp>
      <p:sp>
        <p:nvSpPr>
          <p:cNvPr id="4" name="Footer Placeholder 3">
            <a:extLst>
              <a:ext uri="{FF2B5EF4-FFF2-40B4-BE49-F238E27FC236}">
                <a16:creationId xmlns:a16="http://schemas.microsoft.com/office/drawing/2014/main" id="{A276B93A-6F3B-B373-52F7-D8A2FAEDE7C9}"/>
              </a:ext>
            </a:extLst>
          </p:cNvPr>
          <p:cNvSpPr txBox="1">
            <a:spLocks/>
          </p:cNvSpPr>
          <p:nvPr/>
        </p:nvSpPr>
        <p:spPr>
          <a:xfrm>
            <a:off x="4137967" y="6400392"/>
            <a:ext cx="5816600" cy="365760"/>
          </a:xfrm>
          <a:prstGeom prst="rect">
            <a:avLst/>
          </a:prstGeom>
        </p:spPr>
        <p:txBody>
          <a:bodyPr vert="horz" lIns="91440" tIns="45720" rIns="91440" bIns="45720" rtlCol="0" anchor="b"/>
          <a:lstStyle>
            <a:defPPr>
              <a:defRPr lang="en-US"/>
            </a:defPPr>
            <a:lvl1pPr marL="0" algn="l" defTabSz="457200" rtl="0" eaLnBrk="1" latinLnBrk="0" hangingPunct="1">
              <a:defRPr sz="1000" kern="1200">
                <a:solidFill>
                  <a:schemeClr val="tx1">
                    <a:lumMod val="85000"/>
                    <a:lumOff val="1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a:t>The Bruman Group, PLLC © 2024. All rights reserved.</a:t>
            </a:r>
            <a:endParaRPr lang="en-US" sz="1200" dirty="0"/>
          </a:p>
        </p:txBody>
      </p:sp>
    </p:spTree>
    <p:extLst>
      <p:ext uri="{BB962C8B-B14F-4D97-AF65-F5344CB8AC3E}">
        <p14:creationId xmlns:p14="http://schemas.microsoft.com/office/powerpoint/2010/main" val="38490992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372623F-8DC5-8765-B76D-6E846078E721}"/>
              </a:ext>
            </a:extLst>
          </p:cNvPr>
          <p:cNvSpPr>
            <a:spLocks noGrp="1"/>
          </p:cNvSpPr>
          <p:nvPr>
            <p:ph idx="1"/>
          </p:nvPr>
        </p:nvSpPr>
        <p:spPr>
          <a:xfrm>
            <a:off x="838200" y="2086984"/>
            <a:ext cx="10515600" cy="4313408"/>
          </a:xfrm>
        </p:spPr>
        <p:txBody>
          <a:bodyPr>
            <a:noAutofit/>
          </a:bodyPr>
          <a:lstStyle/>
          <a:p>
            <a:r>
              <a:rPr lang="en-US" sz="2000" b="1" kern="100" dirty="0">
                <a:effectLst/>
                <a:latin typeface="Aptos" panose="020B0004020202020204" pitchFamily="34" charset="0"/>
                <a:ea typeface="Aptos" panose="020B0004020202020204" pitchFamily="34" charset="0"/>
                <a:cs typeface="Times New Roman" panose="02020603050405020304" pitchFamily="18" charset="0"/>
              </a:rPr>
              <a:t>ESEA Title II, A LEA Requirements (cont.)</a:t>
            </a:r>
          </a:p>
          <a:p>
            <a:pPr lvl="1"/>
            <a:r>
              <a:rPr lang="en-US" sz="2000" b="1" kern="100" dirty="0">
                <a:effectLst/>
                <a:latin typeface="Aptos" panose="020B0004020202020204" pitchFamily="34" charset="0"/>
                <a:ea typeface="Aptos" panose="020B0004020202020204" pitchFamily="34" charset="0"/>
                <a:cs typeface="Times New Roman" panose="02020603050405020304" pitchFamily="18" charset="0"/>
              </a:rPr>
              <a:t>Sec. 2102(b)(2)(D)– Subgrants to Local Educational Agencies</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lvl="2"/>
            <a:r>
              <a:rPr lang="en-US" kern="100" dirty="0">
                <a:effectLst/>
                <a:latin typeface="Aptos" panose="020B0004020202020204" pitchFamily="34" charset="0"/>
                <a:ea typeface="Aptos" panose="020B0004020202020204" pitchFamily="34" charset="0"/>
                <a:cs typeface="Times New Roman" panose="02020603050405020304" pitchFamily="18" charset="0"/>
              </a:rPr>
              <a:t>“Each application submitted …shall include the following…(D) A description of how the local educational agency will use data and ongoing consultation described in paragraph (3) to </a:t>
            </a:r>
            <a:r>
              <a:rPr lang="en-US" i="1" kern="100" dirty="0">
                <a:effectLst/>
                <a:latin typeface="Aptos" panose="020B0004020202020204" pitchFamily="34" charset="0"/>
                <a:ea typeface="Aptos" panose="020B0004020202020204" pitchFamily="34" charset="0"/>
                <a:cs typeface="Times New Roman" panose="02020603050405020304" pitchFamily="18" charset="0"/>
              </a:rPr>
              <a:t>continually update and improve activities supported under this part</a:t>
            </a:r>
            <a:r>
              <a:rPr lang="en-US" kern="100" dirty="0">
                <a:effectLst/>
                <a:latin typeface="Aptos" panose="020B0004020202020204" pitchFamily="34" charset="0"/>
                <a:ea typeface="Aptos" panose="020B0004020202020204" pitchFamily="34" charset="0"/>
                <a:cs typeface="Times New Roman" panose="02020603050405020304" pitchFamily="18" charset="0"/>
              </a:rPr>
              <a:t>.”</a:t>
            </a:r>
          </a:p>
          <a:p>
            <a:pPr lvl="1"/>
            <a:r>
              <a:rPr lang="en-US" sz="2000" b="1" kern="100" dirty="0">
                <a:effectLst/>
                <a:latin typeface="Aptos" panose="020B0004020202020204" pitchFamily="34" charset="0"/>
                <a:ea typeface="Aptos" panose="020B0004020202020204" pitchFamily="34" charset="0"/>
                <a:cs typeface="Times New Roman" panose="02020603050405020304" pitchFamily="18" charset="0"/>
              </a:rPr>
              <a:t>Sec. 2103(a) – Local Uses of Funds</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lvl="2"/>
            <a:r>
              <a:rPr lang="en-US" i="1" dirty="0">
                <a:effectLst/>
                <a:latin typeface="Aptos" panose="020B0004020202020204" pitchFamily="34" charset="0"/>
                <a:ea typeface="Aptos" panose="020B0004020202020204" pitchFamily="34" charset="0"/>
                <a:cs typeface="Times New Roman" panose="02020603050405020304" pitchFamily="18" charset="0"/>
              </a:rPr>
              <a:t>“A local educational agency that receives a subgrant under section 2102 shall use the funds made available through the subgrant to develop, implement, and evaluate comprehensive programs and activities.</a:t>
            </a:r>
          </a:p>
        </p:txBody>
      </p:sp>
      <p:sp>
        <p:nvSpPr>
          <p:cNvPr id="3" name="Title 2">
            <a:extLst>
              <a:ext uri="{FF2B5EF4-FFF2-40B4-BE49-F238E27FC236}">
                <a16:creationId xmlns:a16="http://schemas.microsoft.com/office/drawing/2014/main" id="{9C1C37D3-528B-68FB-8B62-1112F7258CD3}"/>
              </a:ext>
            </a:extLst>
          </p:cNvPr>
          <p:cNvSpPr>
            <a:spLocks noGrp="1"/>
          </p:cNvSpPr>
          <p:nvPr>
            <p:ph type="title"/>
          </p:nvPr>
        </p:nvSpPr>
        <p:spPr/>
        <p:txBody>
          <a:bodyPr>
            <a:normAutofit fontScale="90000"/>
          </a:bodyPr>
          <a:lstStyle/>
          <a:p>
            <a:r>
              <a:rPr lang="en-US" dirty="0"/>
              <a:t>Program Specific Evaluation Requirements (cont.) </a:t>
            </a:r>
          </a:p>
        </p:txBody>
      </p:sp>
      <p:sp>
        <p:nvSpPr>
          <p:cNvPr id="4" name="Footer Placeholder 3">
            <a:extLst>
              <a:ext uri="{FF2B5EF4-FFF2-40B4-BE49-F238E27FC236}">
                <a16:creationId xmlns:a16="http://schemas.microsoft.com/office/drawing/2014/main" id="{A276B93A-6F3B-B373-52F7-D8A2FAEDE7C9}"/>
              </a:ext>
            </a:extLst>
          </p:cNvPr>
          <p:cNvSpPr txBox="1">
            <a:spLocks/>
          </p:cNvSpPr>
          <p:nvPr/>
        </p:nvSpPr>
        <p:spPr>
          <a:xfrm>
            <a:off x="4137967" y="6400392"/>
            <a:ext cx="5816600" cy="365760"/>
          </a:xfrm>
          <a:prstGeom prst="rect">
            <a:avLst/>
          </a:prstGeom>
        </p:spPr>
        <p:txBody>
          <a:bodyPr vert="horz" lIns="91440" tIns="45720" rIns="91440" bIns="45720" rtlCol="0" anchor="b"/>
          <a:lstStyle>
            <a:defPPr>
              <a:defRPr lang="en-US"/>
            </a:defPPr>
            <a:lvl1pPr marL="0" algn="l" defTabSz="457200" rtl="0" eaLnBrk="1" latinLnBrk="0" hangingPunct="1">
              <a:defRPr sz="1000" kern="1200">
                <a:solidFill>
                  <a:schemeClr val="tx1">
                    <a:lumMod val="85000"/>
                    <a:lumOff val="1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a:t>The Bruman Group, PLLC © 2024. All rights reserved.</a:t>
            </a:r>
            <a:endParaRPr lang="en-US" sz="1200" dirty="0"/>
          </a:p>
        </p:txBody>
      </p:sp>
    </p:spTree>
    <p:extLst>
      <p:ext uri="{BB962C8B-B14F-4D97-AF65-F5344CB8AC3E}">
        <p14:creationId xmlns:p14="http://schemas.microsoft.com/office/powerpoint/2010/main" val="2936214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372623F-8DC5-8765-B76D-6E846078E721}"/>
              </a:ext>
            </a:extLst>
          </p:cNvPr>
          <p:cNvSpPr>
            <a:spLocks noGrp="1"/>
          </p:cNvSpPr>
          <p:nvPr>
            <p:ph idx="1"/>
          </p:nvPr>
        </p:nvSpPr>
        <p:spPr>
          <a:xfrm>
            <a:off x="838200" y="2086984"/>
            <a:ext cx="10515600" cy="4313408"/>
          </a:xfrm>
        </p:spPr>
        <p:txBody>
          <a:bodyPr>
            <a:noAutofit/>
          </a:bodyPr>
          <a:lstStyle/>
          <a:p>
            <a:r>
              <a:rPr lang="en-US" sz="2000" b="1" kern="100" dirty="0">
                <a:effectLst/>
                <a:latin typeface="Aptos" panose="020B0004020202020204" pitchFamily="34" charset="0"/>
                <a:ea typeface="Aptos" panose="020B0004020202020204" pitchFamily="34" charset="0"/>
                <a:cs typeface="Times New Roman" panose="02020603050405020304" pitchFamily="18" charset="0"/>
              </a:rPr>
              <a:t>ESEA Title II, A LEA Requirements (cont.)</a:t>
            </a:r>
          </a:p>
          <a:p>
            <a:pPr lvl="1"/>
            <a:r>
              <a:rPr lang="en-US" sz="2000" b="1" kern="100" dirty="0">
                <a:effectLst/>
                <a:latin typeface="Aptos" panose="020B0004020202020204" pitchFamily="34" charset="0"/>
                <a:ea typeface="Aptos" panose="020B0004020202020204" pitchFamily="34" charset="0"/>
                <a:cs typeface="Times New Roman" panose="02020603050405020304" pitchFamily="18" charset="0"/>
              </a:rPr>
              <a:t>Sec. 2103(a) – Local Uses of Funds</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lvl="1"/>
            <a:r>
              <a:rPr lang="en-US" sz="2000" dirty="0">
                <a:latin typeface="Aptos" panose="020B0004020202020204" pitchFamily="34" charset="0"/>
                <a:ea typeface="Aptos" panose="020B0004020202020204" pitchFamily="34" charset="0"/>
                <a:cs typeface="Times New Roman" panose="02020603050405020304" pitchFamily="18" charset="0"/>
              </a:rPr>
              <a:t>Types of Activities may include:</a:t>
            </a:r>
            <a:endParaRPr lang="en-US" sz="2000" dirty="0">
              <a:effectLst/>
              <a:latin typeface="Aptos" panose="020B0004020202020204" pitchFamily="34" charset="0"/>
              <a:ea typeface="Aptos" panose="020B0004020202020204" pitchFamily="34" charset="0"/>
              <a:cs typeface="Times New Roman" panose="02020603050405020304" pitchFamily="18" charset="0"/>
            </a:endParaRPr>
          </a:p>
          <a:p>
            <a:pPr lvl="2"/>
            <a:r>
              <a:rPr lang="en-US" i="1" dirty="0">
                <a:effectLst/>
                <a:latin typeface="Aptos" panose="020B0004020202020204" pitchFamily="34" charset="0"/>
                <a:ea typeface="Aptos" panose="020B0004020202020204" pitchFamily="34" charset="0"/>
                <a:cs typeface="Times New Roman" panose="02020603050405020304" pitchFamily="18" charset="0"/>
              </a:rPr>
              <a:t>developing or improving a rigorous, transparent, and fair evaluation and support system </a:t>
            </a:r>
          </a:p>
          <a:p>
            <a:pPr lvl="2"/>
            <a:r>
              <a:rPr lang="en-US" i="1" dirty="0">
                <a:effectLst/>
                <a:latin typeface="Aptos" panose="020B0004020202020204" pitchFamily="34" charset="0"/>
                <a:ea typeface="Aptos" panose="020B0004020202020204" pitchFamily="34" charset="0"/>
                <a:cs typeface="Times New Roman" panose="02020603050405020304" pitchFamily="18" charset="0"/>
              </a:rPr>
              <a:t>shall include multiple measures of educator performance </a:t>
            </a:r>
            <a:endParaRPr lang="en-US" i="1" dirty="0">
              <a:latin typeface="Aptos" panose="020B0004020202020204" pitchFamily="34" charset="0"/>
              <a:ea typeface="Aptos" panose="020B0004020202020204" pitchFamily="34" charset="0"/>
              <a:cs typeface="Times New Roman" panose="02020603050405020304" pitchFamily="18" charset="0"/>
            </a:endParaRPr>
          </a:p>
          <a:p>
            <a:pPr lvl="2"/>
            <a:r>
              <a:rPr lang="en-US" dirty="0">
                <a:effectLst/>
                <a:latin typeface="Aptos" panose="020B0004020202020204" pitchFamily="34" charset="0"/>
                <a:ea typeface="Aptos" panose="020B0004020202020204" pitchFamily="34" charset="0"/>
                <a:cs typeface="Times New Roman" panose="02020603050405020304" pitchFamily="18" charset="0"/>
              </a:rPr>
              <a:t>the development and provision of training for school leaders, coaches, mentors, and evaluators on how accurately to differentiate performance, provide useful feedback, </a:t>
            </a:r>
            <a:r>
              <a:rPr lang="en-US" i="1" dirty="0">
                <a:effectLst/>
                <a:latin typeface="Aptos" panose="020B0004020202020204" pitchFamily="34" charset="0"/>
                <a:ea typeface="Aptos" panose="020B0004020202020204" pitchFamily="34" charset="0"/>
                <a:cs typeface="Times New Roman" panose="02020603050405020304" pitchFamily="18" charset="0"/>
              </a:rPr>
              <a:t>and use evaluation results to inform decision making about professional development, improvement strategies, and personnel decisions</a:t>
            </a:r>
            <a:r>
              <a:rPr lang="en-US" dirty="0">
                <a:effectLst/>
                <a:latin typeface="Aptos" panose="020B0004020202020204" pitchFamily="34" charset="0"/>
                <a:ea typeface="Aptos" panose="020B0004020202020204" pitchFamily="34" charset="0"/>
                <a:cs typeface="Times New Roman" panose="02020603050405020304" pitchFamily="18" charset="0"/>
              </a:rPr>
              <a:t>; and</a:t>
            </a:r>
          </a:p>
          <a:p>
            <a:pPr lvl="2"/>
            <a:r>
              <a:rPr lang="en-US" i="1" kern="100" dirty="0">
                <a:effectLst/>
                <a:latin typeface="Aptos" panose="020B0004020202020204" pitchFamily="34" charset="0"/>
                <a:ea typeface="Aptos" panose="020B0004020202020204" pitchFamily="34" charset="0"/>
                <a:cs typeface="Times New Roman" panose="02020603050405020304" pitchFamily="18" charset="0"/>
              </a:rPr>
              <a:t>a system for auditing the quality of evaluation and support systems</a:t>
            </a:r>
            <a:r>
              <a:rPr lang="en-US" kern="100" dirty="0">
                <a:effectLst/>
                <a:latin typeface="Aptos" panose="020B0004020202020204" pitchFamily="34" charset="0"/>
                <a:ea typeface="Aptos" panose="020B0004020202020204" pitchFamily="34" charset="0"/>
                <a:cs typeface="Times New Roman" panose="02020603050405020304" pitchFamily="18" charset="0"/>
              </a:rPr>
              <a:t>;</a:t>
            </a:r>
          </a:p>
          <a:p>
            <a:pPr lvl="2"/>
            <a:r>
              <a:rPr lang="en-US" dirty="0">
                <a:effectLst/>
                <a:latin typeface="Aptos" panose="020B0004020202020204" pitchFamily="34" charset="0"/>
                <a:ea typeface="Aptos" panose="020B0004020202020204" pitchFamily="34" charset="0"/>
                <a:cs typeface="Times New Roman" panose="02020603050405020304" pitchFamily="18" charset="0"/>
              </a:rPr>
              <a:t>developing feedback mechanisms to improve school working conditions, including through </a:t>
            </a:r>
            <a:r>
              <a:rPr lang="en-US" i="1" dirty="0">
                <a:effectLst/>
                <a:latin typeface="Aptos" panose="020B0004020202020204" pitchFamily="34" charset="0"/>
                <a:ea typeface="Aptos" panose="020B0004020202020204" pitchFamily="34" charset="0"/>
                <a:cs typeface="Times New Roman" panose="02020603050405020304" pitchFamily="18" charset="0"/>
              </a:rPr>
              <a:t>periodically and publicly reporting results of educator support and working conditions feedback</a:t>
            </a:r>
            <a:endParaRPr lang="en-US" sz="2400" i="1" dirty="0"/>
          </a:p>
        </p:txBody>
      </p:sp>
      <p:sp>
        <p:nvSpPr>
          <p:cNvPr id="3" name="Title 2">
            <a:extLst>
              <a:ext uri="{FF2B5EF4-FFF2-40B4-BE49-F238E27FC236}">
                <a16:creationId xmlns:a16="http://schemas.microsoft.com/office/drawing/2014/main" id="{9C1C37D3-528B-68FB-8B62-1112F7258CD3}"/>
              </a:ext>
            </a:extLst>
          </p:cNvPr>
          <p:cNvSpPr>
            <a:spLocks noGrp="1"/>
          </p:cNvSpPr>
          <p:nvPr>
            <p:ph type="title"/>
          </p:nvPr>
        </p:nvSpPr>
        <p:spPr/>
        <p:txBody>
          <a:bodyPr>
            <a:normAutofit fontScale="90000"/>
          </a:bodyPr>
          <a:lstStyle/>
          <a:p>
            <a:r>
              <a:rPr lang="en-US" dirty="0"/>
              <a:t>Program Specific Evaluation Requirements (cont.) </a:t>
            </a:r>
          </a:p>
        </p:txBody>
      </p:sp>
      <p:sp>
        <p:nvSpPr>
          <p:cNvPr id="4" name="Footer Placeholder 3">
            <a:extLst>
              <a:ext uri="{FF2B5EF4-FFF2-40B4-BE49-F238E27FC236}">
                <a16:creationId xmlns:a16="http://schemas.microsoft.com/office/drawing/2014/main" id="{A276B93A-6F3B-B373-52F7-D8A2FAEDE7C9}"/>
              </a:ext>
            </a:extLst>
          </p:cNvPr>
          <p:cNvSpPr txBox="1">
            <a:spLocks/>
          </p:cNvSpPr>
          <p:nvPr/>
        </p:nvSpPr>
        <p:spPr>
          <a:xfrm>
            <a:off x="4137967" y="6400392"/>
            <a:ext cx="5816600" cy="365760"/>
          </a:xfrm>
          <a:prstGeom prst="rect">
            <a:avLst/>
          </a:prstGeom>
        </p:spPr>
        <p:txBody>
          <a:bodyPr vert="horz" lIns="91440" tIns="45720" rIns="91440" bIns="45720" rtlCol="0" anchor="b"/>
          <a:lstStyle>
            <a:defPPr>
              <a:defRPr lang="en-US"/>
            </a:defPPr>
            <a:lvl1pPr marL="0" algn="l" defTabSz="457200" rtl="0" eaLnBrk="1" latinLnBrk="0" hangingPunct="1">
              <a:defRPr sz="1000" kern="1200">
                <a:solidFill>
                  <a:schemeClr val="tx1">
                    <a:lumMod val="85000"/>
                    <a:lumOff val="1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dirty="0"/>
              <a:t>The Bruman Group, PLLC © 2024. All rights reserved.</a:t>
            </a:r>
          </a:p>
        </p:txBody>
      </p:sp>
    </p:spTree>
    <p:extLst>
      <p:ext uri="{BB962C8B-B14F-4D97-AF65-F5344CB8AC3E}">
        <p14:creationId xmlns:p14="http://schemas.microsoft.com/office/powerpoint/2010/main" val="30711734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SE_Template" id="{8B1FC134-3306-8949-8EE6-54D8D1A68082}" vid="{D023F173-81C9-6C41-B8A8-A9E8365AC24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34FDFB0D707254C80754ACD9E71AC3D" ma:contentTypeVersion="4" ma:contentTypeDescription="Create a new document." ma:contentTypeScope="" ma:versionID="90987691395ef9d13566c31089604744">
  <xsd:schema xmlns:xsd="http://www.w3.org/2001/XMLSchema" xmlns:xs="http://www.w3.org/2001/XMLSchema" xmlns:p="http://schemas.microsoft.com/office/2006/metadata/properties" xmlns:ns2="1c210e20-2656-47be-8bfe-a34b7996932e" xmlns:ns3="7a12eb2f-f040-4639-9fb2-5a6588dc8035" targetNamespace="http://schemas.microsoft.com/office/2006/metadata/properties" ma:root="true" ma:fieldsID="4b17f0f7ee51ce18e3c3ee9caff53e10" ns2:_="" ns3:_="">
    <xsd:import namespace="1c210e20-2656-47be-8bfe-a34b7996932e"/>
    <xsd:import namespace="7a12eb2f-f040-4639-9fb2-5a6588dc803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210e20-2656-47be-8bfe-a34b7996932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a12eb2f-f040-4639-9fb2-5a6588dc803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7a12eb2f-f040-4639-9fb2-5a6588dc8035">
      <UserInfo>
        <DisplayName>Bettencourt, Helene H. (DESE)</DisplayName>
        <AccountId>18</AccountId>
        <AccountType/>
      </UserInfo>
    </SharedWithUsers>
  </documentManagement>
</p:properties>
</file>

<file path=customXml/itemProps1.xml><?xml version="1.0" encoding="utf-8"?>
<ds:datastoreItem xmlns:ds="http://schemas.openxmlformats.org/officeDocument/2006/customXml" ds:itemID="{00F4F6BA-9256-4D68-961F-89F22BA60EA2}">
  <ds:schemaRefs>
    <ds:schemaRef ds:uri="http://schemas.microsoft.com/sharepoint/v3/contenttype/forms"/>
  </ds:schemaRefs>
</ds:datastoreItem>
</file>

<file path=customXml/itemProps2.xml><?xml version="1.0" encoding="utf-8"?>
<ds:datastoreItem xmlns:ds="http://schemas.openxmlformats.org/officeDocument/2006/customXml" ds:itemID="{06B0AE15-BBE2-466D-95A3-06C747B4C5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c210e20-2656-47be-8bfe-a34b7996932e"/>
    <ds:schemaRef ds:uri="7a12eb2f-f040-4639-9fb2-5a6588dc803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A434A98-F106-45CE-8E8A-DD686612E616}">
  <ds:schemaRefs>
    <ds:schemaRef ds:uri="7a12eb2f-f040-4639-9fb2-5a6588dc8035"/>
    <ds:schemaRef ds:uri="http://purl.org/dc/dcmitype/"/>
    <ds:schemaRef ds:uri="http://www.w3.org/XML/1998/namespace"/>
    <ds:schemaRef ds:uri="http://schemas.microsoft.com/office/2006/metadata/properties"/>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1c210e20-2656-47be-8bfe-a34b7996932e"/>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1661</TotalTime>
  <Words>2464</Words>
  <Application>Microsoft Office PowerPoint</Application>
  <PresentationFormat>Widescreen</PresentationFormat>
  <Paragraphs>245</Paragraphs>
  <Slides>32</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32</vt:i4>
      </vt:variant>
    </vt:vector>
  </HeadingPairs>
  <TitlesOfParts>
    <vt:vector size="44" baseType="lpstr">
      <vt:lpstr>Arvo</vt:lpstr>
      <vt:lpstr>Posterama Text SemiBold</vt:lpstr>
      <vt:lpstr>Abadi</vt:lpstr>
      <vt:lpstr>Aptos</vt:lpstr>
      <vt:lpstr>Arial</vt:lpstr>
      <vt:lpstr>Calibri</vt:lpstr>
      <vt:lpstr>Century Gothic</vt:lpstr>
      <vt:lpstr>Gill Sans MT</vt:lpstr>
      <vt:lpstr>Posterama</vt:lpstr>
      <vt:lpstr>Symbol</vt:lpstr>
      <vt:lpstr>Wingdings</vt:lpstr>
      <vt:lpstr>Office Theme</vt:lpstr>
      <vt:lpstr>Program Evaluations and Ensuring Compliance</vt:lpstr>
      <vt:lpstr>Program Evaluation Requirements</vt:lpstr>
      <vt:lpstr>Cross-Cutting Evaluation Requirements</vt:lpstr>
      <vt:lpstr>Cross-Cutting Evaluation Requirements (cont.)</vt:lpstr>
      <vt:lpstr>Cross-Cutting Evaluation Requirements (cont.)</vt:lpstr>
      <vt:lpstr>Program Specific Evaluation Requirements </vt:lpstr>
      <vt:lpstr>Program Specific Evaluation Requirements (cont.) </vt:lpstr>
      <vt:lpstr>Program Specific Evaluation Requirements (cont.) </vt:lpstr>
      <vt:lpstr>Program Specific Evaluation Requirements (cont.) </vt:lpstr>
      <vt:lpstr>Program Specific Evaluation Requirements (cont.) </vt:lpstr>
      <vt:lpstr>Evaluation and Performance Oversight</vt:lpstr>
      <vt:lpstr>U.S. Department of Education Oversight</vt:lpstr>
      <vt:lpstr>U.S. Department of Education Oversight (cont.)</vt:lpstr>
      <vt:lpstr>DESE - Pass-Through Entity Oversight 200.331(b) and (d)</vt:lpstr>
      <vt:lpstr>Data Quality</vt:lpstr>
      <vt:lpstr>OESE Data Quality Oversight</vt:lpstr>
      <vt:lpstr>OESE Data Quality Oversight (cont.)</vt:lpstr>
      <vt:lpstr>OESE Data Quality Oversight (cont.)</vt:lpstr>
      <vt:lpstr>How to Review Your Evaluation Process –  Conduct a Self Assessment</vt:lpstr>
      <vt:lpstr>Self Assessment Process</vt:lpstr>
      <vt:lpstr>Step 1: Identification</vt:lpstr>
      <vt:lpstr>Step 2: Review Documentation</vt:lpstr>
      <vt:lpstr>Step 2: Review Documentation (cont.)</vt:lpstr>
      <vt:lpstr>Step 3: Interviews/Discussions</vt:lpstr>
      <vt:lpstr>Step 4: Identify Risks/Noncompliance</vt:lpstr>
      <vt:lpstr>Step 5: Mitigation/ Corrective Action</vt:lpstr>
      <vt:lpstr>Step 5: Mitigation/ Corrective Action (cont.)</vt:lpstr>
      <vt:lpstr>Step 5: Mitigation/ Corrective Action (cont.)</vt:lpstr>
      <vt:lpstr>Step 5: Mitigation/ Corrective Action (cont.)</vt:lpstr>
      <vt:lpstr>Self-Assessment Step 6: Repeat!</vt:lpstr>
      <vt:lpstr>Any Questions? </vt:lpstr>
      <vt:lpstr>Legal disclaimer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 Evaluations and Ensuring Compliance</dc:title>
  <dc:creator>DESE</dc:creator>
  <cp:lastModifiedBy>Zou, Dong (EOE)</cp:lastModifiedBy>
  <cp:revision>6</cp:revision>
  <dcterms:created xsi:type="dcterms:W3CDTF">2022-10-11T20:32:22Z</dcterms:created>
  <dcterms:modified xsi:type="dcterms:W3CDTF">2024-05-09T14:15:12Z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May 9 2024 12:00AM</vt:lpwstr>
  </property>
</Properties>
</file>