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77" r:id="rId5"/>
    <p:sldId id="284" r:id="rId6"/>
    <p:sldId id="300" r:id="rId7"/>
    <p:sldId id="294" r:id="rId8"/>
    <p:sldId id="295" r:id="rId9"/>
    <p:sldId id="290" r:id="rId10"/>
    <p:sldId id="298" r:id="rId11"/>
    <p:sldId id="301" r:id="rId12"/>
    <p:sldId id="299" r:id="rId13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97E7"/>
    <a:srgbClr val="AFCBFD"/>
    <a:srgbClr val="93A9FF"/>
    <a:srgbClr val="86A9E2"/>
    <a:srgbClr val="3647B6"/>
    <a:srgbClr val="4948B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4712" autoAdjust="0"/>
  </p:normalViewPr>
  <p:slideViewPr>
    <p:cSldViewPr snapToGrid="0">
      <p:cViewPr varScale="1">
        <p:scale>
          <a:sx n="94" d="100"/>
          <a:sy n="94" d="100"/>
        </p:scale>
        <p:origin x="108" y="126"/>
      </p:cViewPr>
      <p:guideLst/>
    </p:cSldViewPr>
  </p:slideViewPr>
  <p:outlineViewPr>
    <p:cViewPr>
      <p:scale>
        <a:sx n="33" d="100"/>
        <a:sy n="33" d="100"/>
      </p:scale>
      <p:origin x="0" y="-90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nzales, Erica (DESE)" userId="427ee677-6162-42a0-9277-244131bf98e5" providerId="ADAL" clId="{C9ED7007-4AB5-4F9B-8F87-F100512401D1}"/>
    <pc:docChg chg="modSld delSection">
      <pc:chgData name="Gonzales, Erica (DESE)" userId="427ee677-6162-42a0-9277-244131bf98e5" providerId="ADAL" clId="{C9ED7007-4AB5-4F9B-8F87-F100512401D1}" dt="2023-01-23T19:24:56.272" v="12" actId="14100"/>
      <pc:docMkLst>
        <pc:docMk/>
      </pc:docMkLst>
      <pc:sldChg chg="modSp mod">
        <pc:chgData name="Gonzales, Erica (DESE)" userId="427ee677-6162-42a0-9277-244131bf98e5" providerId="ADAL" clId="{C9ED7007-4AB5-4F9B-8F87-F100512401D1}" dt="2023-01-23T19:23:58.722" v="2" actId="404"/>
        <pc:sldMkLst>
          <pc:docMk/>
          <pc:sldMk cId="0" sldId="277"/>
        </pc:sldMkLst>
        <pc:spChg chg="mod">
          <ac:chgData name="Gonzales, Erica (DESE)" userId="427ee677-6162-42a0-9277-244131bf98e5" providerId="ADAL" clId="{C9ED7007-4AB5-4F9B-8F87-F100512401D1}" dt="2023-01-23T19:23:58.722" v="2" actId="404"/>
          <ac:spMkLst>
            <pc:docMk/>
            <pc:sldMk cId="0" sldId="277"/>
            <ac:spMk id="2" creationId="{00000000-0000-0000-0000-000000000000}"/>
          </ac:spMkLst>
        </pc:spChg>
      </pc:sldChg>
      <pc:sldChg chg="modSp mod">
        <pc:chgData name="Gonzales, Erica (DESE)" userId="427ee677-6162-42a0-9277-244131bf98e5" providerId="ADAL" clId="{C9ED7007-4AB5-4F9B-8F87-F100512401D1}" dt="2023-01-23T19:24:28.238" v="9" actId="404"/>
        <pc:sldMkLst>
          <pc:docMk/>
          <pc:sldMk cId="0" sldId="294"/>
        </pc:sldMkLst>
        <pc:spChg chg="mod">
          <ac:chgData name="Gonzales, Erica (DESE)" userId="427ee677-6162-42a0-9277-244131bf98e5" providerId="ADAL" clId="{C9ED7007-4AB5-4F9B-8F87-F100512401D1}" dt="2023-01-23T19:24:28.238" v="9" actId="404"/>
          <ac:spMkLst>
            <pc:docMk/>
            <pc:sldMk cId="0" sldId="294"/>
            <ac:spMk id="6" creationId="{00000000-0000-0000-0000-000000000000}"/>
          </ac:spMkLst>
        </pc:spChg>
        <pc:picChg chg="mod">
          <ac:chgData name="Gonzales, Erica (DESE)" userId="427ee677-6162-42a0-9277-244131bf98e5" providerId="ADAL" clId="{C9ED7007-4AB5-4F9B-8F87-F100512401D1}" dt="2023-01-23T19:24:19.500" v="5" actId="14100"/>
          <ac:picMkLst>
            <pc:docMk/>
            <pc:sldMk cId="0" sldId="294"/>
            <ac:picMk id="3" creationId="{00000000-0000-0000-0000-000000000000}"/>
          </ac:picMkLst>
        </pc:picChg>
      </pc:sldChg>
      <pc:sldChg chg="modSp mod">
        <pc:chgData name="Gonzales, Erica (DESE)" userId="427ee677-6162-42a0-9277-244131bf98e5" providerId="ADAL" clId="{C9ED7007-4AB5-4F9B-8F87-F100512401D1}" dt="2023-01-23T19:24:49.419" v="11" actId="14100"/>
        <pc:sldMkLst>
          <pc:docMk/>
          <pc:sldMk cId="0" sldId="295"/>
        </pc:sldMkLst>
        <pc:spChg chg="mod">
          <ac:chgData name="Gonzales, Erica (DESE)" userId="427ee677-6162-42a0-9277-244131bf98e5" providerId="ADAL" clId="{C9ED7007-4AB5-4F9B-8F87-F100512401D1}" dt="2023-01-23T19:24:49.419" v="11" actId="14100"/>
          <ac:spMkLst>
            <pc:docMk/>
            <pc:sldMk cId="0" sldId="295"/>
            <ac:spMk id="6" creationId="{00000000-0000-0000-0000-000000000000}"/>
          </ac:spMkLst>
        </pc:spChg>
        <pc:picChg chg="mod">
          <ac:chgData name="Gonzales, Erica (DESE)" userId="427ee677-6162-42a0-9277-244131bf98e5" providerId="ADAL" clId="{C9ED7007-4AB5-4F9B-8F87-F100512401D1}" dt="2023-01-23T19:24:37.853" v="10" actId="1076"/>
          <ac:picMkLst>
            <pc:docMk/>
            <pc:sldMk cId="0" sldId="295"/>
            <ac:picMk id="4" creationId="{FD55D562-BFBB-4DB2-8ECB-157765308B3F}"/>
          </ac:picMkLst>
        </pc:picChg>
      </pc:sldChg>
      <pc:sldChg chg="modSp mod">
        <pc:chgData name="Gonzales, Erica (DESE)" userId="427ee677-6162-42a0-9277-244131bf98e5" providerId="ADAL" clId="{C9ED7007-4AB5-4F9B-8F87-F100512401D1}" dt="2023-01-23T19:24:13.491" v="4" actId="1076"/>
        <pc:sldMkLst>
          <pc:docMk/>
          <pc:sldMk cId="790403959" sldId="300"/>
        </pc:sldMkLst>
        <pc:picChg chg="mod">
          <ac:chgData name="Gonzales, Erica (DESE)" userId="427ee677-6162-42a0-9277-244131bf98e5" providerId="ADAL" clId="{C9ED7007-4AB5-4F9B-8F87-F100512401D1}" dt="2023-01-23T19:24:13.491" v="4" actId="1076"/>
          <ac:picMkLst>
            <pc:docMk/>
            <pc:sldMk cId="790403959" sldId="300"/>
            <ac:picMk id="8" creationId="{A17C7ED9-8535-49F9-BC65-7803A540C6FD}"/>
          </ac:picMkLst>
        </pc:picChg>
      </pc:sldChg>
      <pc:sldChg chg="modSp mod">
        <pc:chgData name="Gonzales, Erica (DESE)" userId="427ee677-6162-42a0-9277-244131bf98e5" providerId="ADAL" clId="{C9ED7007-4AB5-4F9B-8F87-F100512401D1}" dt="2023-01-23T19:24:56.272" v="12" actId="14100"/>
        <pc:sldMkLst>
          <pc:docMk/>
          <pc:sldMk cId="570074839" sldId="301"/>
        </pc:sldMkLst>
        <pc:spChg chg="mod">
          <ac:chgData name="Gonzales, Erica (DESE)" userId="427ee677-6162-42a0-9277-244131bf98e5" providerId="ADAL" clId="{C9ED7007-4AB5-4F9B-8F87-F100512401D1}" dt="2023-01-23T19:24:56.272" v="12" actId="14100"/>
          <ac:spMkLst>
            <pc:docMk/>
            <pc:sldMk cId="570074839" sldId="301"/>
            <ac:spMk id="11" creationId="{00000000-0000-0000-0000-000000000000}"/>
          </ac:spMkLst>
        </pc:spChg>
      </pc:sldChg>
    </pc:docChg>
  </pc:docChgLst>
  <pc:docChgLst>
    <pc:chgData name="Havdala, Robert J.  (DESE)" userId="4cd687e8-9622-49c1-b2e8-1a2671bc50c8" providerId="ADAL" clId="{ED48BCF4-B46D-48DF-B559-EF7BA5C22B56}"/>
    <pc:docChg chg="modSld">
      <pc:chgData name="Havdala, Robert J.  (DESE)" userId="4cd687e8-9622-49c1-b2e8-1a2671bc50c8" providerId="ADAL" clId="{ED48BCF4-B46D-48DF-B559-EF7BA5C22B56}" dt="2024-01-11T17:05:54.586" v="272" actId="962"/>
      <pc:docMkLst>
        <pc:docMk/>
      </pc:docMkLst>
      <pc:sldChg chg="modSp mod">
        <pc:chgData name="Havdala, Robert J.  (DESE)" userId="4cd687e8-9622-49c1-b2e8-1a2671bc50c8" providerId="ADAL" clId="{ED48BCF4-B46D-48DF-B559-EF7BA5C22B56}" dt="2024-01-11T17:05:54.586" v="272" actId="962"/>
        <pc:sldMkLst>
          <pc:docMk/>
          <pc:sldMk cId="0" sldId="284"/>
        </pc:sldMkLst>
        <pc:spChg chg="mod">
          <ac:chgData name="Havdala, Robert J.  (DESE)" userId="4cd687e8-9622-49c1-b2e8-1a2671bc50c8" providerId="ADAL" clId="{ED48BCF4-B46D-48DF-B559-EF7BA5C22B56}" dt="2024-01-11T17:05:54.586" v="272" actId="962"/>
          <ac:spMkLst>
            <pc:docMk/>
            <pc:sldMk cId="0" sldId="284"/>
            <ac:spMk id="3" creationId="{00000000-0000-0000-0000-000000000000}"/>
          </ac:spMkLst>
        </pc:spChg>
      </pc:sldChg>
      <pc:sldChg chg="modSp mod">
        <pc:chgData name="Havdala, Robert J.  (DESE)" userId="4cd687e8-9622-49c1-b2e8-1a2671bc50c8" providerId="ADAL" clId="{ED48BCF4-B46D-48DF-B559-EF7BA5C22B56}" dt="2024-01-11T17:05:36.852" v="269" actId="962"/>
        <pc:sldMkLst>
          <pc:docMk/>
          <pc:sldMk cId="0" sldId="295"/>
        </pc:sldMkLst>
        <pc:picChg chg="mod">
          <ac:chgData name="Havdala, Robert J.  (DESE)" userId="4cd687e8-9622-49c1-b2e8-1a2671bc50c8" providerId="ADAL" clId="{ED48BCF4-B46D-48DF-B559-EF7BA5C22B56}" dt="2024-01-11T17:05:36.852" v="269" actId="962"/>
          <ac:picMkLst>
            <pc:docMk/>
            <pc:sldMk cId="0" sldId="295"/>
            <ac:picMk id="5" creationId="{5444B6C2-AA8E-A623-EA78-C8EA36295984}"/>
          </ac:picMkLst>
        </pc:picChg>
      </pc:sldChg>
      <pc:sldChg chg="modSp mod">
        <pc:chgData name="Havdala, Robert J.  (DESE)" userId="4cd687e8-9622-49c1-b2e8-1a2671bc50c8" providerId="ADAL" clId="{ED48BCF4-B46D-48DF-B559-EF7BA5C22B56}" dt="2024-01-11T17:05:17.609" v="75" actId="962"/>
        <pc:sldMkLst>
          <pc:docMk/>
          <pc:sldMk cId="790403959" sldId="300"/>
        </pc:sldMkLst>
        <pc:picChg chg="mod">
          <ac:chgData name="Havdala, Robert J.  (DESE)" userId="4cd687e8-9622-49c1-b2e8-1a2671bc50c8" providerId="ADAL" clId="{ED48BCF4-B46D-48DF-B559-EF7BA5C22B56}" dt="2024-01-11T17:05:17.609" v="75" actId="962"/>
          <ac:picMkLst>
            <pc:docMk/>
            <pc:sldMk cId="790403959" sldId="300"/>
            <ac:picMk id="5" creationId="{F1DCC8F8-2A93-8E9F-FF69-36DA2EA6EC62}"/>
          </ac:picMkLst>
        </pc:picChg>
      </pc:sldChg>
    </pc:docChg>
  </pc:docChgLst>
  <pc:docChgLst>
    <pc:chgData name="Gonzales, Erica (DESE)" userId="427ee677-6162-42a0-9277-244131bf98e5" providerId="ADAL" clId="{AA3A1039-1708-4A71-AC28-405C5CD34CB6}"/>
    <pc:docChg chg="modSld">
      <pc:chgData name="Gonzales, Erica (DESE)" userId="427ee677-6162-42a0-9277-244131bf98e5" providerId="ADAL" clId="{AA3A1039-1708-4A71-AC28-405C5CD34CB6}" dt="2024-01-19T19:25:15.029" v="1" actId="20577"/>
      <pc:docMkLst>
        <pc:docMk/>
      </pc:docMkLst>
      <pc:sldChg chg="modSp mod">
        <pc:chgData name="Gonzales, Erica (DESE)" userId="427ee677-6162-42a0-9277-244131bf98e5" providerId="ADAL" clId="{AA3A1039-1708-4A71-AC28-405C5CD34CB6}" dt="2024-01-19T19:25:15.029" v="1" actId="20577"/>
        <pc:sldMkLst>
          <pc:docMk/>
          <pc:sldMk cId="0" sldId="298"/>
        </pc:sldMkLst>
        <pc:spChg chg="mod">
          <ac:chgData name="Gonzales, Erica (DESE)" userId="427ee677-6162-42a0-9277-244131bf98e5" providerId="ADAL" clId="{AA3A1039-1708-4A71-AC28-405C5CD34CB6}" dt="2024-01-19T19:25:15.029" v="1" actId="20577"/>
          <ac:spMkLst>
            <pc:docMk/>
            <pc:sldMk cId="0" sldId="298"/>
            <ac:spMk id="3" creationId="{00000000-0000-0000-0000-000000000000}"/>
          </ac:spMkLst>
        </pc:spChg>
      </pc:sldChg>
    </pc:docChg>
  </pc:docChgLst>
  <pc:docChgLst>
    <pc:chgData name="Gonzales, Erica (DESE)" userId="427ee677-6162-42a0-9277-244131bf98e5" providerId="ADAL" clId="{C21101BE-E399-48B1-A82E-AEFBC361E25D}"/>
    <pc:docChg chg="custSel delSld modSld delSection modSection">
      <pc:chgData name="Gonzales, Erica (DESE)" userId="427ee677-6162-42a0-9277-244131bf98e5" providerId="ADAL" clId="{C21101BE-E399-48B1-A82E-AEFBC361E25D}" dt="2023-01-23T19:15:36.629" v="129" actId="27636"/>
      <pc:docMkLst>
        <pc:docMk/>
      </pc:docMkLst>
      <pc:sldChg chg="del">
        <pc:chgData name="Gonzales, Erica (DESE)" userId="427ee677-6162-42a0-9277-244131bf98e5" providerId="ADAL" clId="{C21101BE-E399-48B1-A82E-AEFBC361E25D}" dt="2023-01-23T19:03:44.946" v="0" actId="47"/>
        <pc:sldMkLst>
          <pc:docMk/>
          <pc:sldMk cId="3472057045" sldId="256"/>
        </pc:sldMkLst>
      </pc:sldChg>
      <pc:sldChg chg="del">
        <pc:chgData name="Gonzales, Erica (DESE)" userId="427ee677-6162-42a0-9277-244131bf98e5" providerId="ADAL" clId="{C21101BE-E399-48B1-A82E-AEFBC361E25D}" dt="2023-01-23T19:03:44.946" v="0" actId="47"/>
        <pc:sldMkLst>
          <pc:docMk/>
          <pc:sldMk cId="4086479608" sldId="260"/>
        </pc:sldMkLst>
      </pc:sldChg>
      <pc:sldChg chg="del">
        <pc:chgData name="Gonzales, Erica (DESE)" userId="427ee677-6162-42a0-9277-244131bf98e5" providerId="ADAL" clId="{C21101BE-E399-48B1-A82E-AEFBC361E25D}" dt="2023-01-23T19:03:44.946" v="0" actId="47"/>
        <pc:sldMkLst>
          <pc:docMk/>
          <pc:sldMk cId="1766890895" sldId="261"/>
        </pc:sldMkLst>
      </pc:sldChg>
      <pc:sldChg chg="del">
        <pc:chgData name="Gonzales, Erica (DESE)" userId="427ee677-6162-42a0-9277-244131bf98e5" providerId="ADAL" clId="{C21101BE-E399-48B1-A82E-AEFBC361E25D}" dt="2023-01-23T19:03:44.946" v="0" actId="47"/>
        <pc:sldMkLst>
          <pc:docMk/>
          <pc:sldMk cId="476207689" sldId="270"/>
        </pc:sldMkLst>
      </pc:sldChg>
      <pc:sldChg chg="addSp delSp modSp del mod">
        <pc:chgData name="Gonzales, Erica (DESE)" userId="427ee677-6162-42a0-9277-244131bf98e5" providerId="ADAL" clId="{C21101BE-E399-48B1-A82E-AEFBC361E25D}" dt="2023-01-23T19:06:27.378" v="11" actId="478"/>
        <pc:sldMkLst>
          <pc:docMk/>
          <pc:sldMk cId="0" sldId="277"/>
        </pc:sldMkLst>
        <pc:spChg chg="mod">
          <ac:chgData name="Gonzales, Erica (DESE)" userId="427ee677-6162-42a0-9277-244131bf98e5" providerId="ADAL" clId="{C21101BE-E399-48B1-A82E-AEFBC361E25D}" dt="2023-01-23T19:06:23.385" v="10" actId="404"/>
          <ac:spMkLst>
            <pc:docMk/>
            <pc:sldMk cId="0" sldId="277"/>
            <ac:spMk id="2" creationId="{00000000-0000-0000-0000-000000000000}"/>
          </ac:spMkLst>
        </pc:spChg>
        <pc:spChg chg="add del mod">
          <ac:chgData name="Gonzales, Erica (DESE)" userId="427ee677-6162-42a0-9277-244131bf98e5" providerId="ADAL" clId="{C21101BE-E399-48B1-A82E-AEFBC361E25D}" dt="2023-01-23T19:05:58.344" v="3"/>
          <ac:spMkLst>
            <pc:docMk/>
            <pc:sldMk cId="0" sldId="277"/>
            <ac:spMk id="3" creationId="{BB0016FE-DDDC-4191-97E8-85B9A5CEEBAA}"/>
          </ac:spMkLst>
        </pc:spChg>
        <pc:spChg chg="add del mod">
          <ac:chgData name="Gonzales, Erica (DESE)" userId="427ee677-6162-42a0-9277-244131bf98e5" providerId="ADAL" clId="{C21101BE-E399-48B1-A82E-AEFBC361E25D}" dt="2023-01-23T19:06:27.378" v="11" actId="478"/>
          <ac:spMkLst>
            <pc:docMk/>
            <pc:sldMk cId="0" sldId="277"/>
            <ac:spMk id="4" creationId="{908FFF3B-4052-4494-A149-7E182DD67DE3}"/>
          </ac:spMkLst>
        </pc:spChg>
      </pc:sldChg>
      <pc:sldChg chg="addSp delSp modSp del mod modClrScheme chgLayout">
        <pc:chgData name="Gonzales, Erica (DESE)" userId="427ee677-6162-42a0-9277-244131bf98e5" providerId="ADAL" clId="{C21101BE-E399-48B1-A82E-AEFBC361E25D}" dt="2023-01-23T19:10:08.980" v="70" actId="404"/>
        <pc:sldMkLst>
          <pc:docMk/>
          <pc:sldMk cId="0" sldId="284"/>
        </pc:sldMkLst>
        <pc:spChg chg="mod ord">
          <ac:chgData name="Gonzales, Erica (DESE)" userId="427ee677-6162-42a0-9277-244131bf98e5" providerId="ADAL" clId="{C21101BE-E399-48B1-A82E-AEFBC361E25D}" dt="2023-01-23T19:10:08.980" v="70" actId="404"/>
          <ac:spMkLst>
            <pc:docMk/>
            <pc:sldMk cId="0" sldId="284"/>
            <ac:spMk id="2" creationId="{00000000-0000-0000-0000-000000000000}"/>
          </ac:spMkLst>
        </pc:spChg>
        <pc:spChg chg="mod ord">
          <ac:chgData name="Gonzales, Erica (DESE)" userId="427ee677-6162-42a0-9277-244131bf98e5" providerId="ADAL" clId="{C21101BE-E399-48B1-A82E-AEFBC361E25D}" dt="2023-01-23T19:06:42.768" v="13" actId="27636"/>
          <ac:spMkLst>
            <pc:docMk/>
            <pc:sldMk cId="0" sldId="284"/>
            <ac:spMk id="3" creationId="{00000000-0000-0000-0000-000000000000}"/>
          </ac:spMkLst>
        </pc:spChg>
        <pc:spChg chg="add del mod">
          <ac:chgData name="Gonzales, Erica (DESE)" userId="427ee677-6162-42a0-9277-244131bf98e5" providerId="ADAL" clId="{C21101BE-E399-48B1-A82E-AEFBC361E25D}" dt="2023-01-23T19:06:02.485" v="5"/>
          <ac:spMkLst>
            <pc:docMk/>
            <pc:sldMk cId="0" sldId="284"/>
            <ac:spMk id="4" creationId="{35D64873-13E4-4AC9-8D0D-46EFB24AD8B8}"/>
          </ac:spMkLst>
        </pc:spChg>
        <pc:spChg chg="del mod ord">
          <ac:chgData name="Gonzales, Erica (DESE)" userId="427ee677-6162-42a0-9277-244131bf98e5" providerId="ADAL" clId="{C21101BE-E399-48B1-A82E-AEFBC361E25D}" dt="2023-01-23T19:06:42.723" v="12"/>
          <ac:spMkLst>
            <pc:docMk/>
            <pc:sldMk cId="0" sldId="284"/>
            <ac:spMk id="5" creationId="{00000000-0000-0000-0000-000000000000}"/>
          </ac:spMkLst>
        </pc:spChg>
        <pc:spChg chg="add del mod">
          <ac:chgData name="Gonzales, Erica (DESE)" userId="427ee677-6162-42a0-9277-244131bf98e5" providerId="ADAL" clId="{C21101BE-E399-48B1-A82E-AEFBC361E25D}" dt="2023-01-23T19:06:02.485" v="5"/>
          <ac:spMkLst>
            <pc:docMk/>
            <pc:sldMk cId="0" sldId="284"/>
            <ac:spMk id="6" creationId="{79736773-39C0-4809-8741-8FFB6ADAB348}"/>
          </ac:spMkLst>
        </pc:spChg>
        <pc:spChg chg="add del mod">
          <ac:chgData name="Gonzales, Erica (DESE)" userId="427ee677-6162-42a0-9277-244131bf98e5" providerId="ADAL" clId="{C21101BE-E399-48B1-A82E-AEFBC361E25D}" dt="2023-01-23T19:06:02.485" v="5"/>
          <ac:spMkLst>
            <pc:docMk/>
            <pc:sldMk cId="0" sldId="284"/>
            <ac:spMk id="7" creationId="{A47758FD-63E3-4D82-8280-B9B373325B3A}"/>
          </ac:spMkLst>
        </pc:spChg>
        <pc:spChg chg="add del mod">
          <ac:chgData name="Gonzales, Erica (DESE)" userId="427ee677-6162-42a0-9277-244131bf98e5" providerId="ADAL" clId="{C21101BE-E399-48B1-A82E-AEFBC361E25D}" dt="2023-01-23T19:06:42.723" v="12"/>
          <ac:spMkLst>
            <pc:docMk/>
            <pc:sldMk cId="0" sldId="284"/>
            <ac:spMk id="8" creationId="{849C0591-A8F8-4E1A-881F-BA4968723026}"/>
          </ac:spMkLst>
        </pc:spChg>
        <pc:spChg chg="add del mod">
          <ac:chgData name="Gonzales, Erica (DESE)" userId="427ee677-6162-42a0-9277-244131bf98e5" providerId="ADAL" clId="{C21101BE-E399-48B1-A82E-AEFBC361E25D}" dt="2023-01-23T19:06:42.723" v="12"/>
          <ac:spMkLst>
            <pc:docMk/>
            <pc:sldMk cId="0" sldId="284"/>
            <ac:spMk id="9" creationId="{A204204A-21F5-4369-925C-7A81F0FF01AE}"/>
          </ac:spMkLst>
        </pc:spChg>
      </pc:sldChg>
      <pc:sldChg chg="addSp delSp modSp del mod modClrScheme chgLayout">
        <pc:chgData name="Gonzales, Erica (DESE)" userId="427ee677-6162-42a0-9277-244131bf98e5" providerId="ADAL" clId="{C21101BE-E399-48B1-A82E-AEFBC361E25D}" dt="2023-01-23T19:15:36.629" v="129" actId="27636"/>
        <pc:sldMkLst>
          <pc:docMk/>
          <pc:sldMk cId="0" sldId="290"/>
        </pc:sldMkLst>
        <pc:spChg chg="mod ord">
          <ac:chgData name="Gonzales, Erica (DESE)" userId="427ee677-6162-42a0-9277-244131bf98e5" providerId="ADAL" clId="{C21101BE-E399-48B1-A82E-AEFBC361E25D}" dt="2023-01-23T19:10:24.078" v="74" actId="404"/>
          <ac:spMkLst>
            <pc:docMk/>
            <pc:sldMk cId="0" sldId="290"/>
            <ac:spMk id="2" creationId="{00000000-0000-0000-0000-000000000000}"/>
          </ac:spMkLst>
        </pc:spChg>
        <pc:spChg chg="add del mod">
          <ac:chgData name="Gonzales, Erica (DESE)" userId="427ee677-6162-42a0-9277-244131bf98e5" providerId="ADAL" clId="{C21101BE-E399-48B1-A82E-AEFBC361E25D}" dt="2023-01-23T19:09:11.556" v="52"/>
          <ac:spMkLst>
            <pc:docMk/>
            <pc:sldMk cId="0" sldId="290"/>
            <ac:spMk id="3" creationId="{C90A3BC0-B7EE-492A-B375-C8B57E21F05D}"/>
          </ac:spMkLst>
        </pc:spChg>
        <pc:spChg chg="add del mod">
          <ac:chgData name="Gonzales, Erica (DESE)" userId="427ee677-6162-42a0-9277-244131bf98e5" providerId="ADAL" clId="{C21101BE-E399-48B1-A82E-AEFBC361E25D}" dt="2023-01-23T19:09:11.556" v="52"/>
          <ac:spMkLst>
            <pc:docMk/>
            <pc:sldMk cId="0" sldId="290"/>
            <ac:spMk id="4" creationId="{2A54A298-A537-4E97-B9E2-D0CAF36AFAEC}"/>
          </ac:spMkLst>
        </pc:spChg>
        <pc:spChg chg="del mod ord">
          <ac:chgData name="Gonzales, Erica (DESE)" userId="427ee677-6162-42a0-9277-244131bf98e5" providerId="ADAL" clId="{C21101BE-E399-48B1-A82E-AEFBC361E25D}" dt="2023-01-23T19:09:11.556" v="52"/>
          <ac:spMkLst>
            <pc:docMk/>
            <pc:sldMk cId="0" sldId="290"/>
            <ac:spMk id="5" creationId="{00000000-0000-0000-0000-000000000000}"/>
          </ac:spMkLst>
        </pc:spChg>
        <pc:spChg chg="mod ord">
          <ac:chgData name="Gonzales, Erica (DESE)" userId="427ee677-6162-42a0-9277-244131bf98e5" providerId="ADAL" clId="{C21101BE-E399-48B1-A82E-AEFBC361E25D}" dt="2023-01-23T19:15:36.629" v="129" actId="27636"/>
          <ac:spMkLst>
            <pc:docMk/>
            <pc:sldMk cId="0" sldId="290"/>
            <ac:spMk id="6" creationId="{00000000-0000-0000-0000-000000000000}"/>
          </ac:spMkLst>
        </pc:spChg>
      </pc:sldChg>
      <pc:sldChg chg="addSp delSp modSp del mod modClrScheme chgLayout">
        <pc:chgData name="Gonzales, Erica (DESE)" userId="427ee677-6162-42a0-9277-244131bf98e5" providerId="ADAL" clId="{C21101BE-E399-48B1-A82E-AEFBC361E25D}" dt="2023-01-23T19:10:16.291" v="72" actId="404"/>
        <pc:sldMkLst>
          <pc:docMk/>
          <pc:sldMk cId="0" sldId="294"/>
        </pc:sldMkLst>
        <pc:spChg chg="mod ord">
          <ac:chgData name="Gonzales, Erica (DESE)" userId="427ee677-6162-42a0-9277-244131bf98e5" providerId="ADAL" clId="{C21101BE-E399-48B1-A82E-AEFBC361E25D}" dt="2023-01-23T19:10:16.291" v="72" actId="404"/>
          <ac:spMkLst>
            <pc:docMk/>
            <pc:sldMk cId="0" sldId="294"/>
            <ac:spMk id="2" creationId="{00000000-0000-0000-0000-000000000000}"/>
          </ac:spMkLst>
        </pc:spChg>
        <pc:spChg chg="add del mod">
          <ac:chgData name="Gonzales, Erica (DESE)" userId="427ee677-6162-42a0-9277-244131bf98e5" providerId="ADAL" clId="{C21101BE-E399-48B1-A82E-AEFBC361E25D}" dt="2023-01-23T19:07:24.577" v="20"/>
          <ac:spMkLst>
            <pc:docMk/>
            <pc:sldMk cId="0" sldId="294"/>
            <ac:spMk id="4" creationId="{0134621B-098A-4C06-974B-A0416948E30C}"/>
          </ac:spMkLst>
        </pc:spChg>
        <pc:spChg chg="del mod ord">
          <ac:chgData name="Gonzales, Erica (DESE)" userId="427ee677-6162-42a0-9277-244131bf98e5" providerId="ADAL" clId="{C21101BE-E399-48B1-A82E-AEFBC361E25D}" dt="2023-01-23T19:07:57.299" v="27"/>
          <ac:spMkLst>
            <pc:docMk/>
            <pc:sldMk cId="0" sldId="294"/>
            <ac:spMk id="5" creationId="{00000000-0000-0000-0000-000000000000}"/>
          </ac:spMkLst>
        </pc:spChg>
        <pc:spChg chg="mod ord">
          <ac:chgData name="Gonzales, Erica (DESE)" userId="427ee677-6162-42a0-9277-244131bf98e5" providerId="ADAL" clId="{C21101BE-E399-48B1-A82E-AEFBC361E25D}" dt="2023-01-23T19:08:28.866" v="41" actId="403"/>
          <ac:spMkLst>
            <pc:docMk/>
            <pc:sldMk cId="0" sldId="294"/>
            <ac:spMk id="6" creationId="{00000000-0000-0000-0000-000000000000}"/>
          </ac:spMkLst>
        </pc:spChg>
        <pc:spChg chg="add del mod">
          <ac:chgData name="Gonzales, Erica (DESE)" userId="427ee677-6162-42a0-9277-244131bf98e5" providerId="ADAL" clId="{C21101BE-E399-48B1-A82E-AEFBC361E25D}" dt="2023-01-23T19:07:24.577" v="20"/>
          <ac:spMkLst>
            <pc:docMk/>
            <pc:sldMk cId="0" sldId="294"/>
            <ac:spMk id="7" creationId="{DF11B05E-2276-40A3-9507-E260788BF28D}"/>
          </ac:spMkLst>
        </pc:spChg>
        <pc:spChg chg="add del mod">
          <ac:chgData name="Gonzales, Erica (DESE)" userId="427ee677-6162-42a0-9277-244131bf98e5" providerId="ADAL" clId="{C21101BE-E399-48B1-A82E-AEFBC361E25D}" dt="2023-01-23T19:07:24.577" v="20"/>
          <ac:spMkLst>
            <pc:docMk/>
            <pc:sldMk cId="0" sldId="294"/>
            <ac:spMk id="8" creationId="{76E1C66D-40D1-45EB-8F1C-09A7356F5CF9}"/>
          </ac:spMkLst>
        </pc:spChg>
        <pc:spChg chg="add del mod">
          <ac:chgData name="Gonzales, Erica (DESE)" userId="427ee677-6162-42a0-9277-244131bf98e5" providerId="ADAL" clId="{C21101BE-E399-48B1-A82E-AEFBC361E25D}" dt="2023-01-23T19:07:57.299" v="27"/>
          <ac:spMkLst>
            <pc:docMk/>
            <pc:sldMk cId="0" sldId="294"/>
            <ac:spMk id="9" creationId="{AB525D6B-36DC-4EE7-A71D-7CCE098342D7}"/>
          </ac:spMkLst>
        </pc:spChg>
        <pc:spChg chg="add del mod">
          <ac:chgData name="Gonzales, Erica (DESE)" userId="427ee677-6162-42a0-9277-244131bf98e5" providerId="ADAL" clId="{C21101BE-E399-48B1-A82E-AEFBC361E25D}" dt="2023-01-23T19:07:57.299" v="27"/>
          <ac:spMkLst>
            <pc:docMk/>
            <pc:sldMk cId="0" sldId="294"/>
            <ac:spMk id="10" creationId="{9DD625E8-41C0-4204-8686-80537F7A2000}"/>
          </ac:spMkLst>
        </pc:spChg>
      </pc:sldChg>
      <pc:sldChg chg="addSp delSp modSp del mod modClrScheme chgLayout">
        <pc:chgData name="Gonzales, Erica (DESE)" userId="427ee677-6162-42a0-9277-244131bf98e5" providerId="ADAL" clId="{C21101BE-E399-48B1-A82E-AEFBC361E25D}" dt="2023-01-23T19:10:20.233" v="73" actId="404"/>
        <pc:sldMkLst>
          <pc:docMk/>
          <pc:sldMk cId="0" sldId="295"/>
        </pc:sldMkLst>
        <pc:spChg chg="mod ord">
          <ac:chgData name="Gonzales, Erica (DESE)" userId="427ee677-6162-42a0-9277-244131bf98e5" providerId="ADAL" clId="{C21101BE-E399-48B1-A82E-AEFBC361E25D}" dt="2023-01-23T19:10:20.233" v="73" actId="404"/>
          <ac:spMkLst>
            <pc:docMk/>
            <pc:sldMk cId="0" sldId="295"/>
            <ac:spMk id="2" creationId="{00000000-0000-0000-0000-000000000000}"/>
          </ac:spMkLst>
        </pc:spChg>
        <pc:spChg chg="add del mod">
          <ac:chgData name="Gonzales, Erica (DESE)" userId="427ee677-6162-42a0-9277-244131bf98e5" providerId="ADAL" clId="{C21101BE-E399-48B1-A82E-AEFBC361E25D}" dt="2023-01-23T19:08:38.897" v="43"/>
          <ac:spMkLst>
            <pc:docMk/>
            <pc:sldMk cId="0" sldId="295"/>
            <ac:spMk id="3" creationId="{3CFC86AA-4328-4E02-A189-7328221C00EF}"/>
          </ac:spMkLst>
        </pc:spChg>
        <pc:spChg chg="del mod ord">
          <ac:chgData name="Gonzales, Erica (DESE)" userId="427ee677-6162-42a0-9277-244131bf98e5" providerId="ADAL" clId="{C21101BE-E399-48B1-A82E-AEFBC361E25D}" dt="2023-01-23T19:08:42.986" v="45"/>
          <ac:spMkLst>
            <pc:docMk/>
            <pc:sldMk cId="0" sldId="295"/>
            <ac:spMk id="5" creationId="{00000000-0000-0000-0000-000000000000}"/>
          </ac:spMkLst>
        </pc:spChg>
        <pc:spChg chg="mod ord">
          <ac:chgData name="Gonzales, Erica (DESE)" userId="427ee677-6162-42a0-9277-244131bf98e5" providerId="ADAL" clId="{C21101BE-E399-48B1-A82E-AEFBC361E25D}" dt="2023-01-23T19:08:53.341" v="48" actId="14100"/>
          <ac:spMkLst>
            <pc:docMk/>
            <pc:sldMk cId="0" sldId="295"/>
            <ac:spMk id="6" creationId="{00000000-0000-0000-0000-000000000000}"/>
          </ac:spMkLst>
        </pc:spChg>
        <pc:spChg chg="add del mod">
          <ac:chgData name="Gonzales, Erica (DESE)" userId="427ee677-6162-42a0-9277-244131bf98e5" providerId="ADAL" clId="{C21101BE-E399-48B1-A82E-AEFBC361E25D}" dt="2023-01-23T19:08:38.897" v="43"/>
          <ac:spMkLst>
            <pc:docMk/>
            <pc:sldMk cId="0" sldId="295"/>
            <ac:spMk id="7" creationId="{88F07CF0-AF99-4057-9775-A363D355B34D}"/>
          </ac:spMkLst>
        </pc:spChg>
        <pc:spChg chg="add del mod">
          <ac:chgData name="Gonzales, Erica (DESE)" userId="427ee677-6162-42a0-9277-244131bf98e5" providerId="ADAL" clId="{C21101BE-E399-48B1-A82E-AEFBC361E25D}" dt="2023-01-23T19:08:42.986" v="45"/>
          <ac:spMkLst>
            <pc:docMk/>
            <pc:sldMk cId="0" sldId="295"/>
            <ac:spMk id="8" creationId="{0D395AA4-7B93-4301-9054-5F72DB1C9982}"/>
          </ac:spMkLst>
        </pc:spChg>
        <pc:spChg chg="add del mod">
          <ac:chgData name="Gonzales, Erica (DESE)" userId="427ee677-6162-42a0-9277-244131bf98e5" providerId="ADAL" clId="{C21101BE-E399-48B1-A82E-AEFBC361E25D}" dt="2023-01-23T19:08:42.986" v="45"/>
          <ac:spMkLst>
            <pc:docMk/>
            <pc:sldMk cId="0" sldId="295"/>
            <ac:spMk id="9" creationId="{971E6B5B-3437-4DF2-B935-7B0857F1643D}"/>
          </ac:spMkLst>
        </pc:spChg>
      </pc:sldChg>
      <pc:sldChg chg="addSp delSp modSp del mod modClrScheme chgLayout">
        <pc:chgData name="Gonzales, Erica (DESE)" userId="427ee677-6162-42a0-9277-244131bf98e5" providerId="ADAL" clId="{C21101BE-E399-48B1-A82E-AEFBC361E25D}" dt="2023-01-23T19:13:18.727" v="116" actId="20577"/>
        <pc:sldMkLst>
          <pc:docMk/>
          <pc:sldMk cId="0" sldId="298"/>
        </pc:sldMkLst>
        <pc:spChg chg="mod ord">
          <ac:chgData name="Gonzales, Erica (DESE)" userId="427ee677-6162-42a0-9277-244131bf98e5" providerId="ADAL" clId="{C21101BE-E399-48B1-A82E-AEFBC361E25D}" dt="2023-01-23T19:10:36.158" v="78" actId="404"/>
          <ac:spMkLst>
            <pc:docMk/>
            <pc:sldMk cId="0" sldId="298"/>
            <ac:spMk id="2" creationId="{00000000-0000-0000-0000-000000000000}"/>
          </ac:spMkLst>
        </pc:spChg>
        <pc:spChg chg="mod ord">
          <ac:chgData name="Gonzales, Erica (DESE)" userId="427ee677-6162-42a0-9277-244131bf98e5" providerId="ADAL" clId="{C21101BE-E399-48B1-A82E-AEFBC361E25D}" dt="2023-01-23T19:13:18.727" v="116" actId="20577"/>
          <ac:spMkLst>
            <pc:docMk/>
            <pc:sldMk cId="0" sldId="298"/>
            <ac:spMk id="3" creationId="{00000000-0000-0000-0000-000000000000}"/>
          </ac:spMkLst>
        </pc:spChg>
        <pc:spChg chg="add del mod">
          <ac:chgData name="Gonzales, Erica (DESE)" userId="427ee677-6162-42a0-9277-244131bf98e5" providerId="ADAL" clId="{C21101BE-E399-48B1-A82E-AEFBC361E25D}" dt="2023-01-23T19:10:31.254" v="77"/>
          <ac:spMkLst>
            <pc:docMk/>
            <pc:sldMk cId="0" sldId="298"/>
            <ac:spMk id="4" creationId="{CE328A8A-3696-4B29-B3AB-81700E61C3A2}"/>
          </ac:spMkLst>
        </pc:spChg>
        <pc:spChg chg="del mod ord">
          <ac:chgData name="Gonzales, Erica (DESE)" userId="427ee677-6162-42a0-9277-244131bf98e5" providerId="ADAL" clId="{C21101BE-E399-48B1-A82E-AEFBC361E25D}" dt="2023-01-23T19:10:31.254" v="77"/>
          <ac:spMkLst>
            <pc:docMk/>
            <pc:sldMk cId="0" sldId="298"/>
            <ac:spMk id="5" creationId="{00000000-0000-0000-0000-000000000000}"/>
          </ac:spMkLst>
        </pc:spChg>
        <pc:spChg chg="add del mod">
          <ac:chgData name="Gonzales, Erica (DESE)" userId="427ee677-6162-42a0-9277-244131bf98e5" providerId="ADAL" clId="{C21101BE-E399-48B1-A82E-AEFBC361E25D}" dt="2023-01-23T19:10:31.254" v="77"/>
          <ac:spMkLst>
            <pc:docMk/>
            <pc:sldMk cId="0" sldId="298"/>
            <ac:spMk id="6" creationId="{1C35CAEA-7E89-47C7-B27B-395A748EBCFE}"/>
          </ac:spMkLst>
        </pc:spChg>
      </pc:sldChg>
      <pc:sldChg chg="addSp delSp modSp del mod modClrScheme chgLayout">
        <pc:chgData name="Gonzales, Erica (DESE)" userId="427ee677-6162-42a0-9277-244131bf98e5" providerId="ADAL" clId="{C21101BE-E399-48B1-A82E-AEFBC361E25D}" dt="2023-01-23T19:11:25.494" v="92" actId="404"/>
        <pc:sldMkLst>
          <pc:docMk/>
          <pc:sldMk cId="0" sldId="299"/>
        </pc:sldMkLst>
        <pc:spChg chg="mod ord">
          <ac:chgData name="Gonzales, Erica (DESE)" userId="427ee677-6162-42a0-9277-244131bf98e5" providerId="ADAL" clId="{C21101BE-E399-48B1-A82E-AEFBC361E25D}" dt="2023-01-23T19:11:25.494" v="92" actId="404"/>
          <ac:spMkLst>
            <pc:docMk/>
            <pc:sldMk cId="0" sldId="299"/>
            <ac:spMk id="2" creationId="{00000000-0000-0000-0000-000000000000}"/>
          </ac:spMkLst>
        </pc:spChg>
        <pc:spChg chg="add del mod">
          <ac:chgData name="Gonzales, Erica (DESE)" userId="427ee677-6162-42a0-9277-244131bf98e5" providerId="ADAL" clId="{C21101BE-E399-48B1-A82E-AEFBC361E25D}" dt="2023-01-23T19:11:08.726" v="87"/>
          <ac:spMkLst>
            <pc:docMk/>
            <pc:sldMk cId="0" sldId="299"/>
            <ac:spMk id="3" creationId="{653C924A-3FEC-4512-98F7-2C65729F6465}"/>
          </ac:spMkLst>
        </pc:spChg>
        <pc:spChg chg="add del mod">
          <ac:chgData name="Gonzales, Erica (DESE)" userId="427ee677-6162-42a0-9277-244131bf98e5" providerId="ADAL" clId="{C21101BE-E399-48B1-A82E-AEFBC361E25D}" dt="2023-01-23T19:11:08.726" v="87"/>
          <ac:spMkLst>
            <pc:docMk/>
            <pc:sldMk cId="0" sldId="299"/>
            <ac:spMk id="4" creationId="{9739A345-771C-454F-8A67-AB53A32A0EBF}"/>
          </ac:spMkLst>
        </pc:spChg>
        <pc:spChg chg="del mod ord">
          <ac:chgData name="Gonzales, Erica (DESE)" userId="427ee677-6162-42a0-9277-244131bf98e5" providerId="ADAL" clId="{C21101BE-E399-48B1-A82E-AEFBC361E25D}" dt="2023-01-23T19:11:08.726" v="87"/>
          <ac:spMkLst>
            <pc:docMk/>
            <pc:sldMk cId="0" sldId="299"/>
            <ac:spMk id="5" creationId="{00000000-0000-0000-0000-000000000000}"/>
          </ac:spMkLst>
        </pc:spChg>
        <pc:spChg chg="mod ord">
          <ac:chgData name="Gonzales, Erica (DESE)" userId="427ee677-6162-42a0-9277-244131bf98e5" providerId="ADAL" clId="{C21101BE-E399-48B1-A82E-AEFBC361E25D}" dt="2023-01-23T19:11:20.834" v="91" actId="122"/>
          <ac:spMkLst>
            <pc:docMk/>
            <pc:sldMk cId="0" sldId="299"/>
            <ac:spMk id="7" creationId="{00000000-0000-0000-0000-000000000000}"/>
          </ac:spMkLst>
        </pc:spChg>
      </pc:sldChg>
      <pc:sldChg chg="addSp delSp modSp del mod modClrScheme chgLayout">
        <pc:chgData name="Gonzales, Erica (DESE)" userId="427ee677-6162-42a0-9277-244131bf98e5" providerId="ADAL" clId="{C21101BE-E399-48B1-A82E-AEFBC361E25D}" dt="2023-01-23T19:13:49.856" v="127" actId="403"/>
        <pc:sldMkLst>
          <pc:docMk/>
          <pc:sldMk cId="790403959" sldId="300"/>
        </pc:sldMkLst>
        <pc:spChg chg="mod ord">
          <ac:chgData name="Gonzales, Erica (DESE)" userId="427ee677-6162-42a0-9277-244131bf98e5" providerId="ADAL" clId="{C21101BE-E399-48B1-A82E-AEFBC361E25D}" dt="2023-01-23T19:10:12.303" v="71" actId="404"/>
          <ac:spMkLst>
            <pc:docMk/>
            <pc:sldMk cId="790403959" sldId="300"/>
            <ac:spMk id="2" creationId="{00000000-0000-0000-0000-000000000000}"/>
          </ac:spMkLst>
        </pc:spChg>
        <pc:spChg chg="mod ord">
          <ac:chgData name="Gonzales, Erica (DESE)" userId="427ee677-6162-42a0-9277-244131bf98e5" providerId="ADAL" clId="{C21101BE-E399-48B1-A82E-AEFBC361E25D}" dt="2023-01-23T19:13:49.856" v="127" actId="403"/>
          <ac:spMkLst>
            <pc:docMk/>
            <pc:sldMk cId="790403959" sldId="300"/>
            <ac:spMk id="3" creationId="{00000000-0000-0000-0000-000000000000}"/>
          </ac:spMkLst>
        </pc:spChg>
        <pc:spChg chg="del mod ord">
          <ac:chgData name="Gonzales, Erica (DESE)" userId="427ee677-6162-42a0-9277-244131bf98e5" providerId="ADAL" clId="{C21101BE-E399-48B1-A82E-AEFBC361E25D}" dt="2023-01-23T19:07:46.777" v="24"/>
          <ac:spMkLst>
            <pc:docMk/>
            <pc:sldMk cId="790403959" sldId="300"/>
            <ac:spMk id="4" creationId="{00000000-0000-0000-0000-000000000000}"/>
          </ac:spMkLst>
        </pc:spChg>
        <pc:spChg chg="add del mod">
          <ac:chgData name="Gonzales, Erica (DESE)" userId="427ee677-6162-42a0-9277-244131bf98e5" providerId="ADAL" clId="{C21101BE-E399-48B1-A82E-AEFBC361E25D}" dt="2023-01-23T19:06:47.931" v="14"/>
          <ac:spMkLst>
            <pc:docMk/>
            <pc:sldMk cId="790403959" sldId="300"/>
            <ac:spMk id="5" creationId="{510EE039-1BCF-41EA-B45A-5179B383B6D2}"/>
          </ac:spMkLst>
        </pc:spChg>
        <pc:spChg chg="add del mod">
          <ac:chgData name="Gonzales, Erica (DESE)" userId="427ee677-6162-42a0-9277-244131bf98e5" providerId="ADAL" clId="{C21101BE-E399-48B1-A82E-AEFBC361E25D}" dt="2023-01-23T19:06:47.931" v="14"/>
          <ac:spMkLst>
            <pc:docMk/>
            <pc:sldMk cId="790403959" sldId="300"/>
            <ac:spMk id="6" creationId="{A4F09CB9-77B4-4624-9A54-5DE1DD9D34AD}"/>
          </ac:spMkLst>
        </pc:spChg>
        <pc:spChg chg="add del mod">
          <ac:chgData name="Gonzales, Erica (DESE)" userId="427ee677-6162-42a0-9277-244131bf98e5" providerId="ADAL" clId="{C21101BE-E399-48B1-A82E-AEFBC361E25D}" dt="2023-01-23T19:06:47.931" v="14"/>
          <ac:spMkLst>
            <pc:docMk/>
            <pc:sldMk cId="790403959" sldId="300"/>
            <ac:spMk id="7" creationId="{2ABF3F51-08CA-4834-ABDB-5392F18935F3}"/>
          </ac:spMkLst>
        </pc:spChg>
        <pc:spChg chg="add del mod">
          <ac:chgData name="Gonzales, Erica (DESE)" userId="427ee677-6162-42a0-9277-244131bf98e5" providerId="ADAL" clId="{C21101BE-E399-48B1-A82E-AEFBC361E25D}" dt="2023-01-23T19:06:51.426" v="15"/>
          <ac:spMkLst>
            <pc:docMk/>
            <pc:sldMk cId="790403959" sldId="300"/>
            <ac:spMk id="9" creationId="{C218D564-2BA9-4D75-A2FF-1DB656FD4C95}"/>
          </ac:spMkLst>
        </pc:spChg>
        <pc:spChg chg="add del mod">
          <ac:chgData name="Gonzales, Erica (DESE)" userId="427ee677-6162-42a0-9277-244131bf98e5" providerId="ADAL" clId="{C21101BE-E399-48B1-A82E-AEFBC361E25D}" dt="2023-01-23T19:06:51.426" v="15"/>
          <ac:spMkLst>
            <pc:docMk/>
            <pc:sldMk cId="790403959" sldId="300"/>
            <ac:spMk id="10" creationId="{71603F93-CFA0-4C01-BCED-1214F5DF4EAF}"/>
          </ac:spMkLst>
        </pc:spChg>
        <pc:spChg chg="add del mod">
          <ac:chgData name="Gonzales, Erica (DESE)" userId="427ee677-6162-42a0-9277-244131bf98e5" providerId="ADAL" clId="{C21101BE-E399-48B1-A82E-AEFBC361E25D}" dt="2023-01-23T19:06:51.426" v="15"/>
          <ac:spMkLst>
            <pc:docMk/>
            <pc:sldMk cId="790403959" sldId="300"/>
            <ac:spMk id="11" creationId="{3821E48A-73CE-4E8E-85BD-EE4D1EEC15BD}"/>
          </ac:spMkLst>
        </pc:spChg>
        <pc:spChg chg="add del mod">
          <ac:chgData name="Gonzales, Erica (DESE)" userId="427ee677-6162-42a0-9277-244131bf98e5" providerId="ADAL" clId="{C21101BE-E399-48B1-A82E-AEFBC361E25D}" dt="2023-01-23T19:07:46.777" v="24"/>
          <ac:spMkLst>
            <pc:docMk/>
            <pc:sldMk cId="790403959" sldId="300"/>
            <ac:spMk id="12" creationId="{B15CA0F3-422F-4851-ACDC-A35C358BA11D}"/>
          </ac:spMkLst>
        </pc:spChg>
        <pc:spChg chg="add del mod">
          <ac:chgData name="Gonzales, Erica (DESE)" userId="427ee677-6162-42a0-9277-244131bf98e5" providerId="ADAL" clId="{C21101BE-E399-48B1-A82E-AEFBC361E25D}" dt="2023-01-23T19:07:46.777" v="24"/>
          <ac:spMkLst>
            <pc:docMk/>
            <pc:sldMk cId="790403959" sldId="300"/>
            <ac:spMk id="13" creationId="{1F62CA7B-6BA1-4F9B-AE69-0B345B580CF4}"/>
          </ac:spMkLst>
        </pc:spChg>
      </pc:sldChg>
      <pc:sldChg chg="addSp delSp modSp del mod modClrScheme chgLayout">
        <pc:chgData name="Gonzales, Erica (DESE)" userId="427ee677-6162-42a0-9277-244131bf98e5" providerId="ADAL" clId="{C21101BE-E399-48B1-A82E-AEFBC361E25D}" dt="2023-01-23T19:13:04.186" v="113" actId="113"/>
        <pc:sldMkLst>
          <pc:docMk/>
          <pc:sldMk cId="570074839" sldId="301"/>
        </pc:sldMkLst>
        <pc:spChg chg="mod ord">
          <ac:chgData name="Gonzales, Erica (DESE)" userId="427ee677-6162-42a0-9277-244131bf98e5" providerId="ADAL" clId="{C21101BE-E399-48B1-A82E-AEFBC361E25D}" dt="2023-01-23T19:11:35.476" v="94"/>
          <ac:spMkLst>
            <pc:docMk/>
            <pc:sldMk cId="570074839" sldId="301"/>
            <ac:spMk id="2" creationId="{00000000-0000-0000-0000-000000000000}"/>
          </ac:spMkLst>
        </pc:spChg>
        <pc:spChg chg="del mod ord">
          <ac:chgData name="Gonzales, Erica (DESE)" userId="427ee677-6162-42a0-9277-244131bf98e5" providerId="ADAL" clId="{C21101BE-E399-48B1-A82E-AEFBC361E25D}" dt="2023-01-23T19:10:51.753" v="81"/>
          <ac:spMkLst>
            <pc:docMk/>
            <pc:sldMk cId="570074839" sldId="301"/>
            <ac:spMk id="4" creationId="{00000000-0000-0000-0000-000000000000}"/>
          </ac:spMkLst>
        </pc:spChg>
        <pc:spChg chg="add del mod">
          <ac:chgData name="Gonzales, Erica (DESE)" userId="427ee677-6162-42a0-9277-244131bf98e5" providerId="ADAL" clId="{C21101BE-E399-48B1-A82E-AEFBC361E25D}" dt="2023-01-23T19:10:51.753" v="81"/>
          <ac:spMkLst>
            <pc:docMk/>
            <pc:sldMk cId="570074839" sldId="301"/>
            <ac:spMk id="6" creationId="{0AD7C6C2-58AE-4024-8514-C6AE7AC5C3AB}"/>
          </ac:spMkLst>
        </pc:spChg>
        <pc:spChg chg="add del mod">
          <ac:chgData name="Gonzales, Erica (DESE)" userId="427ee677-6162-42a0-9277-244131bf98e5" providerId="ADAL" clId="{C21101BE-E399-48B1-A82E-AEFBC361E25D}" dt="2023-01-23T19:10:51.753" v="81"/>
          <ac:spMkLst>
            <pc:docMk/>
            <pc:sldMk cId="570074839" sldId="301"/>
            <ac:spMk id="7" creationId="{013F8CFB-1558-4153-B427-0A57EE149F99}"/>
          </ac:spMkLst>
        </pc:spChg>
        <pc:spChg chg="add del mod">
          <ac:chgData name="Gonzales, Erica (DESE)" userId="427ee677-6162-42a0-9277-244131bf98e5" providerId="ADAL" clId="{C21101BE-E399-48B1-A82E-AEFBC361E25D}" dt="2023-01-23T19:10:54.126" v="82"/>
          <ac:spMkLst>
            <pc:docMk/>
            <pc:sldMk cId="570074839" sldId="301"/>
            <ac:spMk id="8" creationId="{E10A5200-E13A-45F3-A522-CCBCA97A2B1C}"/>
          </ac:spMkLst>
        </pc:spChg>
        <pc:spChg chg="add del mod">
          <ac:chgData name="Gonzales, Erica (DESE)" userId="427ee677-6162-42a0-9277-244131bf98e5" providerId="ADAL" clId="{C21101BE-E399-48B1-A82E-AEFBC361E25D}" dt="2023-01-23T19:10:54.126" v="82"/>
          <ac:spMkLst>
            <pc:docMk/>
            <pc:sldMk cId="570074839" sldId="301"/>
            <ac:spMk id="9" creationId="{49F4B2D2-D403-4396-BDAA-5666EED5412C}"/>
          </ac:spMkLst>
        </pc:spChg>
        <pc:spChg chg="add del mod">
          <ac:chgData name="Gonzales, Erica (DESE)" userId="427ee677-6162-42a0-9277-244131bf98e5" providerId="ADAL" clId="{C21101BE-E399-48B1-A82E-AEFBC361E25D}" dt="2023-01-23T19:10:56.306" v="83"/>
          <ac:spMkLst>
            <pc:docMk/>
            <pc:sldMk cId="570074839" sldId="301"/>
            <ac:spMk id="10" creationId="{37484004-43EF-4AD6-A59A-3F7450FCADFD}"/>
          </ac:spMkLst>
        </pc:spChg>
        <pc:spChg chg="mod">
          <ac:chgData name="Gonzales, Erica (DESE)" userId="427ee677-6162-42a0-9277-244131bf98e5" providerId="ADAL" clId="{C21101BE-E399-48B1-A82E-AEFBC361E25D}" dt="2023-01-23T19:13:04.186" v="113" actId="113"/>
          <ac:spMkLst>
            <pc:docMk/>
            <pc:sldMk cId="570074839" sldId="301"/>
            <ac:spMk id="11" creationId="{00000000-0000-0000-0000-000000000000}"/>
          </ac:spMkLst>
        </pc:spChg>
        <pc:spChg chg="add del mod">
          <ac:chgData name="Gonzales, Erica (DESE)" userId="427ee677-6162-42a0-9277-244131bf98e5" providerId="ADAL" clId="{C21101BE-E399-48B1-A82E-AEFBC361E25D}" dt="2023-01-23T19:10:56.306" v="83"/>
          <ac:spMkLst>
            <pc:docMk/>
            <pc:sldMk cId="570074839" sldId="301"/>
            <ac:spMk id="12" creationId="{87B1EAE5-B4D7-447F-8EAB-28FABA3DB019}"/>
          </ac:spMkLst>
        </pc:spChg>
        <pc:spChg chg="add del mod">
          <ac:chgData name="Gonzales, Erica (DESE)" userId="427ee677-6162-42a0-9277-244131bf98e5" providerId="ADAL" clId="{C21101BE-E399-48B1-A82E-AEFBC361E25D}" dt="2023-01-23T19:10:58.938" v="84"/>
          <ac:spMkLst>
            <pc:docMk/>
            <pc:sldMk cId="570074839" sldId="301"/>
            <ac:spMk id="13" creationId="{B76BA0B2-5CE5-4183-837F-3BE4AD1C372F}"/>
          </ac:spMkLst>
        </pc:spChg>
        <pc:spChg chg="add del mod">
          <ac:chgData name="Gonzales, Erica (DESE)" userId="427ee677-6162-42a0-9277-244131bf98e5" providerId="ADAL" clId="{C21101BE-E399-48B1-A82E-AEFBC361E25D}" dt="2023-01-23T19:10:58.938" v="84"/>
          <ac:spMkLst>
            <pc:docMk/>
            <pc:sldMk cId="570074839" sldId="301"/>
            <ac:spMk id="14" creationId="{CA112009-5132-41EE-A8CA-4FFE2E936E5C}"/>
          </ac:spMkLst>
        </pc:spChg>
        <pc:spChg chg="add del mod">
          <ac:chgData name="Gonzales, Erica (DESE)" userId="427ee677-6162-42a0-9277-244131bf98e5" providerId="ADAL" clId="{C21101BE-E399-48B1-A82E-AEFBC361E25D}" dt="2023-01-23T19:11:35.476" v="94"/>
          <ac:spMkLst>
            <pc:docMk/>
            <pc:sldMk cId="570074839" sldId="301"/>
            <ac:spMk id="15" creationId="{8DD3C0F3-05BD-45E7-A1A0-6267C02A2327}"/>
          </ac:spMkLst>
        </pc:spChg>
        <pc:spChg chg="add del mod">
          <ac:chgData name="Gonzales, Erica (DESE)" userId="427ee677-6162-42a0-9277-244131bf98e5" providerId="ADAL" clId="{C21101BE-E399-48B1-A82E-AEFBC361E25D}" dt="2023-01-23T19:11:35.476" v="94"/>
          <ac:spMkLst>
            <pc:docMk/>
            <pc:sldMk cId="570074839" sldId="301"/>
            <ac:spMk id="16" creationId="{E91CCE88-16D9-42C2-8A58-424CE348B4FF}"/>
          </ac:spMkLst>
        </pc:spChg>
        <pc:picChg chg="mod ord">
          <ac:chgData name="Gonzales, Erica (DESE)" userId="427ee677-6162-42a0-9277-244131bf98e5" providerId="ADAL" clId="{C21101BE-E399-48B1-A82E-AEFBC361E25D}" dt="2023-01-23T19:11:35.476" v="94"/>
          <ac:picMkLst>
            <pc:docMk/>
            <pc:sldMk cId="570074839" sldId="301"/>
            <ac:picMk id="5" creationId="{00000000-0000-0000-0000-000000000000}"/>
          </ac:picMkLst>
        </pc:picChg>
      </pc:sldChg>
      <pc:sldChg chg="del">
        <pc:chgData name="Gonzales, Erica (DESE)" userId="427ee677-6162-42a0-9277-244131bf98e5" providerId="ADAL" clId="{C21101BE-E399-48B1-A82E-AEFBC361E25D}" dt="2023-01-23T19:03:44.946" v="0" actId="47"/>
        <pc:sldMkLst>
          <pc:docMk/>
          <pc:sldMk cId="535927699" sldId="3297"/>
        </pc:sldMkLst>
      </pc:sldChg>
      <pc:sldChg chg="del">
        <pc:chgData name="Gonzales, Erica (DESE)" userId="427ee677-6162-42a0-9277-244131bf98e5" providerId="ADAL" clId="{C21101BE-E399-48B1-A82E-AEFBC361E25D}" dt="2023-01-23T19:03:44.946" v="0" actId="47"/>
        <pc:sldMkLst>
          <pc:docMk/>
          <pc:sldMk cId="615027176" sldId="3364"/>
        </pc:sldMkLst>
      </pc:sldChg>
      <pc:sldChg chg="del">
        <pc:chgData name="Gonzales, Erica (DESE)" userId="427ee677-6162-42a0-9277-244131bf98e5" providerId="ADAL" clId="{C21101BE-E399-48B1-A82E-AEFBC361E25D}" dt="2023-01-23T19:03:44.946" v="0" actId="47"/>
        <pc:sldMkLst>
          <pc:docMk/>
          <pc:sldMk cId="3486438748" sldId="3366"/>
        </pc:sldMkLst>
      </pc:sldChg>
      <pc:sldChg chg="del">
        <pc:chgData name="Gonzales, Erica (DESE)" userId="427ee677-6162-42a0-9277-244131bf98e5" providerId="ADAL" clId="{C21101BE-E399-48B1-A82E-AEFBC361E25D}" dt="2023-01-23T19:03:44.946" v="0" actId="47"/>
        <pc:sldMkLst>
          <pc:docMk/>
          <pc:sldMk cId="3296253128" sldId="3367"/>
        </pc:sldMkLst>
      </pc:sldChg>
      <pc:sldChg chg="del">
        <pc:chgData name="Gonzales, Erica (DESE)" userId="427ee677-6162-42a0-9277-244131bf98e5" providerId="ADAL" clId="{C21101BE-E399-48B1-A82E-AEFBC361E25D}" dt="2023-01-23T19:03:44.946" v="0" actId="47"/>
        <pc:sldMkLst>
          <pc:docMk/>
          <pc:sldMk cId="21920278" sldId="3368"/>
        </pc:sldMkLst>
      </pc:sldChg>
      <pc:sldChg chg="del">
        <pc:chgData name="Gonzales, Erica (DESE)" userId="427ee677-6162-42a0-9277-244131bf98e5" providerId="ADAL" clId="{C21101BE-E399-48B1-A82E-AEFBC361E25D}" dt="2023-01-23T19:03:44.946" v="0" actId="47"/>
        <pc:sldMkLst>
          <pc:docMk/>
          <pc:sldMk cId="3426777716" sldId="3369"/>
        </pc:sldMkLst>
      </pc:sldChg>
      <pc:sldChg chg="del">
        <pc:chgData name="Gonzales, Erica (DESE)" userId="427ee677-6162-42a0-9277-244131bf98e5" providerId="ADAL" clId="{C21101BE-E399-48B1-A82E-AEFBC361E25D}" dt="2023-01-23T19:03:44.946" v="0" actId="47"/>
        <pc:sldMkLst>
          <pc:docMk/>
          <pc:sldMk cId="3999218656" sldId="3370"/>
        </pc:sldMkLst>
      </pc:sldChg>
      <pc:sldChg chg="del">
        <pc:chgData name="Gonzales, Erica (DESE)" userId="427ee677-6162-42a0-9277-244131bf98e5" providerId="ADAL" clId="{C21101BE-E399-48B1-A82E-AEFBC361E25D}" dt="2023-01-23T19:03:44.946" v="0" actId="47"/>
        <pc:sldMkLst>
          <pc:docMk/>
          <pc:sldMk cId="101038636" sldId="3371"/>
        </pc:sldMkLst>
      </pc:sldChg>
      <pc:sldChg chg="del">
        <pc:chgData name="Gonzales, Erica (DESE)" userId="427ee677-6162-42a0-9277-244131bf98e5" providerId="ADAL" clId="{C21101BE-E399-48B1-A82E-AEFBC361E25D}" dt="2023-01-23T19:03:44.946" v="0" actId="47"/>
        <pc:sldMkLst>
          <pc:docMk/>
          <pc:sldMk cId="4243281165" sldId="3372"/>
        </pc:sldMkLst>
      </pc:sldChg>
      <pc:sldChg chg="del">
        <pc:chgData name="Gonzales, Erica (DESE)" userId="427ee677-6162-42a0-9277-244131bf98e5" providerId="ADAL" clId="{C21101BE-E399-48B1-A82E-AEFBC361E25D}" dt="2023-01-23T19:03:44.946" v="0" actId="47"/>
        <pc:sldMkLst>
          <pc:docMk/>
          <pc:sldMk cId="1529146862" sldId="3373"/>
        </pc:sldMkLst>
      </pc:sldChg>
      <pc:sldChg chg="del">
        <pc:chgData name="Gonzales, Erica (DESE)" userId="427ee677-6162-42a0-9277-244131bf98e5" providerId="ADAL" clId="{C21101BE-E399-48B1-A82E-AEFBC361E25D}" dt="2023-01-23T19:03:44.946" v="0" actId="47"/>
        <pc:sldMkLst>
          <pc:docMk/>
          <pc:sldMk cId="3471360833" sldId="3374"/>
        </pc:sldMkLst>
      </pc:sldChg>
      <pc:sldChg chg="del">
        <pc:chgData name="Gonzales, Erica (DESE)" userId="427ee677-6162-42a0-9277-244131bf98e5" providerId="ADAL" clId="{C21101BE-E399-48B1-A82E-AEFBC361E25D}" dt="2023-01-23T19:03:44.946" v="0" actId="47"/>
        <pc:sldMkLst>
          <pc:docMk/>
          <pc:sldMk cId="415654821" sldId="3375"/>
        </pc:sldMkLst>
      </pc:sldChg>
      <pc:sldChg chg="del">
        <pc:chgData name="Gonzales, Erica (DESE)" userId="427ee677-6162-42a0-9277-244131bf98e5" providerId="ADAL" clId="{C21101BE-E399-48B1-A82E-AEFBC361E25D}" dt="2023-01-23T19:03:44.946" v="0" actId="47"/>
        <pc:sldMkLst>
          <pc:docMk/>
          <pc:sldMk cId="2434371534" sldId="3376"/>
        </pc:sldMkLst>
      </pc:sldChg>
      <pc:sldChg chg="del">
        <pc:chgData name="Gonzales, Erica (DESE)" userId="427ee677-6162-42a0-9277-244131bf98e5" providerId="ADAL" clId="{C21101BE-E399-48B1-A82E-AEFBC361E25D}" dt="2023-01-23T19:03:44.946" v="0" actId="47"/>
        <pc:sldMkLst>
          <pc:docMk/>
          <pc:sldMk cId="3088078994" sldId="3377"/>
        </pc:sldMkLst>
      </pc:sldChg>
      <pc:sldChg chg="del">
        <pc:chgData name="Gonzales, Erica (DESE)" userId="427ee677-6162-42a0-9277-244131bf98e5" providerId="ADAL" clId="{C21101BE-E399-48B1-A82E-AEFBC361E25D}" dt="2023-01-23T19:03:44.946" v="0" actId="47"/>
        <pc:sldMkLst>
          <pc:docMk/>
          <pc:sldMk cId="2850141852" sldId="3378"/>
        </pc:sldMkLst>
      </pc:sldChg>
      <pc:sldChg chg="del">
        <pc:chgData name="Gonzales, Erica (DESE)" userId="427ee677-6162-42a0-9277-244131bf98e5" providerId="ADAL" clId="{C21101BE-E399-48B1-A82E-AEFBC361E25D}" dt="2023-01-23T19:03:44.946" v="0" actId="47"/>
        <pc:sldMkLst>
          <pc:docMk/>
          <pc:sldMk cId="1301899168" sldId="3379"/>
        </pc:sldMkLst>
      </pc:sldChg>
      <pc:sldChg chg="del">
        <pc:chgData name="Gonzales, Erica (DESE)" userId="427ee677-6162-42a0-9277-244131bf98e5" providerId="ADAL" clId="{C21101BE-E399-48B1-A82E-AEFBC361E25D}" dt="2023-01-23T19:03:44.946" v="0" actId="47"/>
        <pc:sldMkLst>
          <pc:docMk/>
          <pc:sldMk cId="3865657903" sldId="3380"/>
        </pc:sldMkLst>
      </pc:sldChg>
      <pc:sldChg chg="del">
        <pc:chgData name="Gonzales, Erica (DESE)" userId="427ee677-6162-42a0-9277-244131bf98e5" providerId="ADAL" clId="{C21101BE-E399-48B1-A82E-AEFBC361E25D}" dt="2023-01-23T19:03:44.946" v="0" actId="47"/>
        <pc:sldMkLst>
          <pc:docMk/>
          <pc:sldMk cId="3744341029" sldId="3381"/>
        </pc:sldMkLst>
      </pc:sldChg>
      <pc:sldChg chg="del">
        <pc:chgData name="Gonzales, Erica (DESE)" userId="427ee677-6162-42a0-9277-244131bf98e5" providerId="ADAL" clId="{C21101BE-E399-48B1-A82E-AEFBC361E25D}" dt="2023-01-23T19:03:44.946" v="0" actId="47"/>
        <pc:sldMkLst>
          <pc:docMk/>
          <pc:sldMk cId="831702197" sldId="3382"/>
        </pc:sldMkLst>
      </pc:sldChg>
      <pc:sldMasterChg chg="delSldLayout">
        <pc:chgData name="Gonzales, Erica (DESE)" userId="427ee677-6162-42a0-9277-244131bf98e5" providerId="ADAL" clId="{C21101BE-E399-48B1-A82E-AEFBC361E25D}" dt="2023-01-23T19:05:17.996" v="2" actId="47"/>
        <pc:sldMasterMkLst>
          <pc:docMk/>
          <pc:sldMasterMk cId="712308099" sldId="2147483648"/>
        </pc:sldMasterMkLst>
        <pc:sldLayoutChg chg="del">
          <pc:chgData name="Gonzales, Erica (DESE)" userId="427ee677-6162-42a0-9277-244131bf98e5" providerId="ADAL" clId="{C21101BE-E399-48B1-A82E-AEFBC361E25D}" dt="2023-01-23T19:05:17.996" v="2" actId="47"/>
          <pc:sldLayoutMkLst>
            <pc:docMk/>
            <pc:sldMasterMk cId="712308099" sldId="2147483648"/>
            <pc:sldLayoutMk cId="3940492560" sldId="2147483658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3AE36A-9849-8734-68B0-2D959C7265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2755D-0799-B19A-BCBD-8C9E999E64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1163C-EE2E-7546-90F8-CF22AAE91DD9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1E47C-F85D-AA6B-B568-76BD637D3E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28AEA-2389-7F26-5A5D-D8C5E312DF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90C47-E711-1845-B18B-7A2271B97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91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51491-C050-C142-BE35-A9B9D73644B3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FC15E-7FD1-034A-9729-2C6FA6821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81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Massachusetts Department of Elementary &amp;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Massachusetts Department of Elementary &amp;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Massachusetts Department of Elementary &amp;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Massachusetts Department of Elementary &amp;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3403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&amp;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556607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984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6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058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13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1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2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8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1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rtcards.doe.mass.ed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rofiles.doe.mass.ed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reportcards.doe.mass.ed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ElementarySecondaryEd.Act@mass.gov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How to Prepare &amp; Distribute </a:t>
            </a:r>
            <a:br>
              <a:rPr lang="en-US" sz="4800" dirty="0"/>
            </a:br>
            <a:r>
              <a:rPr lang="en-US" sz="4800" dirty="0"/>
              <a:t>School &amp; District Report Cards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Report cards are important tools for sharing district &amp; school information with families &amp; the public</a:t>
            </a:r>
          </a:p>
          <a:p>
            <a:r>
              <a:rPr lang="en-US" dirty="0"/>
              <a:t>The federal Every Student Succeeds Act (ESSA) requires districts to annually distribute district &amp; school report cards to the parents/guardians of all children enrolled in district schools</a:t>
            </a:r>
          </a:p>
          <a:p>
            <a:r>
              <a:rPr lang="en-US" dirty="0"/>
              <a:t>Report cards must include information related to assessment, accountability, educator qualifications, &amp; other measures of school quality</a:t>
            </a:r>
          </a:p>
          <a:p>
            <a:r>
              <a:rPr lang="en-US" dirty="0"/>
              <a:t>Since 2007, the Massachusetts Department of Elementary &amp; Secondary Education (DESE) has prepared district &amp; school report cards &amp; made them available via DESE’s School &amp; District Profiles website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Background Information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86984"/>
            <a:ext cx="4555012" cy="4052559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The Department redesigned school &amp; district report cards in 2018 </a:t>
            </a:r>
          </a:p>
          <a:p>
            <a:r>
              <a:rPr lang="en-US" sz="2400" dirty="0"/>
              <a:t>Information included in the report cards reflects the values &amp; priorities of Massachusetts parents</a:t>
            </a:r>
          </a:p>
          <a:p>
            <a:pPr lvl="1"/>
            <a:r>
              <a:rPr lang="en-US" sz="2000" dirty="0"/>
              <a:t>The Department surveyed parents &amp; other stakeholders to collect information about what should be included in report cards</a:t>
            </a:r>
          </a:p>
          <a:p>
            <a:pPr lvl="1"/>
            <a:r>
              <a:rPr lang="en-US" sz="2000" dirty="0"/>
              <a:t>The Department used surveys, focus groups, &amp; interviews to solicit feedback on a draft report card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Report Card Design</a:t>
            </a:r>
          </a:p>
        </p:txBody>
      </p:sp>
      <p:pic>
        <p:nvPicPr>
          <p:cNvPr id="5" name="Picture 4" descr="Screenshot of 2023 school report cards">
            <a:extLst>
              <a:ext uri="{FF2B5EF4-FFF2-40B4-BE49-F238E27FC236}">
                <a16:creationId xmlns:a16="http://schemas.microsoft.com/office/drawing/2014/main" id="{F1DCC8F8-2A93-8E9F-FF69-36DA2EA6E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077" y="1596341"/>
            <a:ext cx="5772956" cy="489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403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73626" y="2086984"/>
            <a:ext cx="4129548" cy="4052559"/>
          </a:xfrm>
        </p:spPr>
        <p:txBody>
          <a:bodyPr/>
          <a:lstStyle/>
          <a:p>
            <a:r>
              <a:rPr lang="en-US" dirty="0"/>
              <a:t>Search for a school or district report card on DESE’s report card website: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2400" dirty="0">
                <a:hlinkClick r:id="rId3"/>
              </a:rPr>
              <a:t>reportcards.doe.mass.edu</a:t>
            </a:r>
            <a:endParaRPr lang="en-US" sz="24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Accessing Report Cards – Option 1</a:t>
            </a:r>
          </a:p>
        </p:txBody>
      </p:sp>
      <p:pic>
        <p:nvPicPr>
          <p:cNvPr id="3" name="Picture 2" descr="report card home page: reportcards.doe.mass.edu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6845" y="1907458"/>
            <a:ext cx="7291870" cy="444889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68594" y="2163097"/>
            <a:ext cx="3023730" cy="397644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Step 1: Find the school’s or district’s profile on DESE’s </a:t>
            </a:r>
            <a:r>
              <a:rPr lang="en-US" dirty="0">
                <a:hlinkClick r:id="rId3"/>
              </a:rPr>
              <a:t>School &amp; District Profiles </a:t>
            </a:r>
            <a:r>
              <a:rPr lang="en-US" dirty="0"/>
              <a:t>website, &amp; click the Accountability tab</a:t>
            </a:r>
          </a:p>
          <a:p>
            <a:endParaRPr lang="en-US" dirty="0"/>
          </a:p>
          <a:p>
            <a:r>
              <a:rPr lang="en-US" dirty="0"/>
              <a:t>Step 2: Click on the 2023 Report Card link that appears to the left of the accountability report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Accessing Report Cards – Option 2</a:t>
            </a:r>
          </a:p>
        </p:txBody>
      </p:sp>
      <p:pic>
        <p:nvPicPr>
          <p:cNvPr id="5" name="Picture 4" descr="Screenshot of Profiles accountability report, with 2023 District Report Card circled on left side">
            <a:extLst>
              <a:ext uri="{FF2B5EF4-FFF2-40B4-BE49-F238E27FC236}">
                <a16:creationId xmlns:a16="http://schemas.microsoft.com/office/drawing/2014/main" id="{5444B6C2-AA8E-A623-EA78-C8EA36295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5884" y="1996345"/>
            <a:ext cx="8278380" cy="38105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District &amp; school report cards must be posted on each district’s &amp; school’s website</a:t>
            </a:r>
          </a:p>
          <a:p>
            <a:r>
              <a:rPr lang="en-US" sz="2400" dirty="0"/>
              <a:t>School report cards should be distributed to families of students enrolled in all district schools, regardless of the school’s accountability determination or Title I status</a:t>
            </a:r>
          </a:p>
          <a:p>
            <a:pPr lvl="1"/>
            <a:r>
              <a:rPr lang="en-US" sz="1800" dirty="0"/>
              <a:t>The Department recommends distributing report cards electronically</a:t>
            </a:r>
          </a:p>
          <a:p>
            <a:pPr lvl="1"/>
            <a:r>
              <a:rPr lang="en-US" sz="1800" dirty="0"/>
              <a:t>For families who prefer to receive a hard copy of the report card, a printable version of the report card is available. Instructions for printing report cards are available on DESE’s </a:t>
            </a:r>
            <a:r>
              <a:rPr lang="en-US" sz="1800" dirty="0">
                <a:hlinkClick r:id="rId2"/>
              </a:rPr>
              <a:t>report card website</a:t>
            </a:r>
            <a:endParaRPr lang="en-US" sz="1800" dirty="0"/>
          </a:p>
          <a:p>
            <a:r>
              <a:rPr lang="en-US" sz="2400" dirty="0"/>
              <a:t>The Department has developed a sample parent/guardian notification that districts &amp; schools may customize &amp; use as a cover letter for the report card</a:t>
            </a:r>
          </a:p>
          <a:p>
            <a:pPr lvl="1"/>
            <a:r>
              <a:rPr lang="en-US" sz="1800" dirty="0"/>
              <a:t>Cover letters are available in English &amp; nine other languages on DESE’s </a:t>
            </a:r>
            <a:r>
              <a:rPr lang="en-US" sz="1800" dirty="0">
                <a:hlinkClick r:id="rId2"/>
              </a:rPr>
              <a:t>report card website </a:t>
            </a:r>
            <a:endParaRPr lang="en-US" sz="1800" dirty="0"/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Distribution Requirements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/>
              <a:t>Department releases </a:t>
            </a:r>
            <a:r>
              <a:rPr lang="en-US" dirty="0"/>
              <a:t>electronic report cards in late January</a:t>
            </a:r>
          </a:p>
          <a:p>
            <a:r>
              <a:rPr lang="en-US" dirty="0"/>
              <a:t>By the end of February, districts should:</a:t>
            </a:r>
          </a:p>
          <a:p>
            <a:pPr lvl="1"/>
            <a:r>
              <a:rPr lang="en-US" dirty="0"/>
              <a:t>Post links to report cards on school &amp; district websites, &amp;</a:t>
            </a:r>
          </a:p>
          <a:p>
            <a:pPr lvl="1"/>
            <a:r>
              <a:rPr lang="en-US" dirty="0"/>
              <a:t>Distribute electronic copies of school report cards to families. Hard copies of report cards should be distributed to families that require them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Timeline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eport card flyer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8168" y="2087563"/>
            <a:ext cx="3115664" cy="40513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documents</a:t>
            </a: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407505" y="2087563"/>
            <a:ext cx="4130664" cy="4124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36600" indent="-279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51000" indent="-279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116138" indent="-2873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 card flyer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describes the purpose of the school report card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Glossary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defines key terms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documents are available in English &amp; nine other languages</a:t>
            </a:r>
          </a:p>
        </p:txBody>
      </p:sp>
      <p:pic>
        <p:nvPicPr>
          <p:cNvPr id="3" name="Picture 2" descr="report card glossar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3360" y="1818777"/>
            <a:ext cx="3520440" cy="453757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0074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Office of District &amp; School Accountability Reporting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ElementarySecondaryEd.Act@mass.gov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Questions?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9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dcd57df-05e8-4749-9cc8-5afe3dcd00a5">
      <UserInfo>
        <DisplayName>Krukonis, Amy (DESE)</DisplayName>
        <AccountId>18</AccountId>
        <AccountType/>
      </UserInfo>
      <UserInfo>
        <DisplayName>Curry, Charmie R. (DESE)</DisplayName>
        <AccountId>3753</AccountId>
        <AccountType/>
      </UserInfo>
      <UserInfo>
        <DisplayName>Curtin, Robert (DESE)</DisplayName>
        <AccountId>196</AccountId>
        <AccountType/>
      </UserInfo>
      <UserInfo>
        <DisplayName>Zermani, Lauren  (DESE)</DisplayName>
        <AccountId>133</AccountId>
        <AccountType/>
      </UserInfo>
      <UserInfo>
        <DisplayName>Bhasin, Komal (DESE)</DisplayName>
        <AccountId>618</AccountId>
        <AccountType/>
      </UserInfo>
      <UserInfo>
        <DisplayName>Ryan, Michelle (DESE)</DisplayName>
        <AccountId>227</AccountId>
        <AccountType/>
      </UserInfo>
    </SharedWithUsers>
    <TaxCatchAll xmlns="fdcd57df-05e8-4749-9cc8-5afe3dcd00a5" xsi:nil="true"/>
    <lcf76f155ced4ddcb4097134ff3c332f xmlns="5429861b-d0a8-4a2b-aa37-e22066898d5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084360EEB03544AB4CAC2FBAAFAD77" ma:contentTypeVersion="13" ma:contentTypeDescription="Create a new document." ma:contentTypeScope="" ma:versionID="81be13795693f99173b109bf5e134878">
  <xsd:schema xmlns:xsd="http://www.w3.org/2001/XMLSchema" xmlns:xs="http://www.w3.org/2001/XMLSchema" xmlns:p="http://schemas.microsoft.com/office/2006/metadata/properties" xmlns:ns2="5429861b-d0a8-4a2b-aa37-e22066898d50" xmlns:ns3="fdcd57df-05e8-4749-9cc8-5afe3dcd00a5" targetNamespace="http://schemas.microsoft.com/office/2006/metadata/properties" ma:root="true" ma:fieldsID="8eaa913478b4d575de5b990a4dda4774" ns2:_="" ns3:_="">
    <xsd:import namespace="5429861b-d0a8-4a2b-aa37-e22066898d50"/>
    <xsd:import namespace="fdcd57df-05e8-4749-9cc8-5afe3dcd00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29861b-d0a8-4a2b-aa37-e22066898d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cd57df-05e8-4749-9cc8-5afe3dcd00a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79585c6-1993-4430-a732-e7d5034e44b4}" ma:internalName="TaxCatchAll" ma:showField="CatchAllData" ma:web="fdcd57df-05e8-4749-9cc8-5afe3dcd00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F4F6BA-9256-4D68-961F-89F22BA60E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434A98-F106-45CE-8E8A-DD686612E616}">
  <ds:schemaRefs>
    <ds:schemaRef ds:uri="http://www.w3.org/XML/1998/namespace"/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fdcd57df-05e8-4749-9cc8-5afe3dcd00a5"/>
    <ds:schemaRef ds:uri="5429861b-d0a8-4a2b-aa37-e22066898d50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5794DAF-34FF-4B98-B5D0-433FD6594A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29861b-d0a8-4a2b-aa37-e22066898d50"/>
    <ds:schemaRef ds:uri="fdcd57df-05e8-4749-9cc8-5afe3dcd00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505</Words>
  <Application>Microsoft Office PowerPoint</Application>
  <PresentationFormat>Widescreen</PresentationFormat>
  <Paragraphs>49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Segoe</vt:lpstr>
      <vt:lpstr>Arial</vt:lpstr>
      <vt:lpstr>Calibri</vt:lpstr>
      <vt:lpstr>Courier New</vt:lpstr>
      <vt:lpstr>Segoe UI</vt:lpstr>
      <vt:lpstr>Segoe UI Semibold</vt:lpstr>
      <vt:lpstr>Wingdings</vt:lpstr>
      <vt:lpstr>Office Theme</vt:lpstr>
      <vt:lpstr>How to Prepare &amp; Distribute  School &amp; District Report Cards</vt:lpstr>
      <vt:lpstr>Background Information</vt:lpstr>
      <vt:lpstr>Report Card Design</vt:lpstr>
      <vt:lpstr>Accessing Report Cards – Option 1</vt:lpstr>
      <vt:lpstr>Accessing Report Cards – Option 2</vt:lpstr>
      <vt:lpstr>Distribution Requirements</vt:lpstr>
      <vt:lpstr>Timeline</vt:lpstr>
      <vt:lpstr>Supporting documents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Prepare and Distribute School and District Report Cards</dc:title>
  <dc:creator>DESE</dc:creator>
  <cp:lastModifiedBy>Zou, Dong (EOE)</cp:lastModifiedBy>
  <cp:revision>14</cp:revision>
  <dcterms:created xsi:type="dcterms:W3CDTF">2022-10-11T20:32:22Z</dcterms:created>
  <dcterms:modified xsi:type="dcterms:W3CDTF">2024-01-19T20:00:21Z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Jan 19 2024 12:00AM</vt:lpwstr>
  </property>
</Properties>
</file>