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72" r:id="rId5"/>
    <p:sldId id="349" r:id="rId6"/>
    <p:sldId id="353" r:id="rId7"/>
    <p:sldId id="359" r:id="rId8"/>
    <p:sldId id="276" r:id="rId9"/>
    <p:sldId id="354" r:id="rId10"/>
    <p:sldId id="357" r:id="rId11"/>
    <p:sldId id="358" r:id="rId12"/>
    <p:sldId id="275" r:id="rId13"/>
    <p:sldId id="356" r:id="rId14"/>
    <p:sldId id="355" r:id="rId15"/>
    <p:sldId id="360"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47B6"/>
    <a:srgbClr val="8397E7"/>
    <a:srgbClr val="AFCBFD"/>
    <a:srgbClr val="93A9FF"/>
    <a:srgbClr val="86A9E2"/>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7FCA22-A7BE-4718-8768-0B1D817F2B2F}" v="1917" dt="2024-06-20T20:04:17.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47" d="100"/>
          <a:sy n="47" d="100"/>
        </p:scale>
        <p:origin x="36" y="9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no, Melissa (DESE)" userId="adf9d282-fad8-4791-8ce2-d55deb8d0955" providerId="ADAL" clId="{0C7FCA22-A7BE-4718-8768-0B1D817F2B2F}"/>
    <pc:docChg chg="custSel addSld delSld modSld">
      <pc:chgData name="Marino, Melissa (DESE)" userId="adf9d282-fad8-4791-8ce2-d55deb8d0955" providerId="ADAL" clId="{0C7FCA22-A7BE-4718-8768-0B1D817F2B2F}" dt="2024-06-20T20:04:17.990" v="2896" actId="962"/>
      <pc:docMkLst>
        <pc:docMk/>
      </pc:docMkLst>
      <pc:sldChg chg="modSp add del mod">
        <pc:chgData name="Marino, Melissa (DESE)" userId="adf9d282-fad8-4791-8ce2-d55deb8d0955" providerId="ADAL" clId="{0C7FCA22-A7BE-4718-8768-0B1D817F2B2F}" dt="2024-06-11T18:01:09.105" v="820" actId="47"/>
        <pc:sldMkLst>
          <pc:docMk/>
          <pc:sldMk cId="3218815592" sldId="257"/>
        </pc:sldMkLst>
        <pc:spChg chg="mod">
          <ac:chgData name="Marino, Melissa (DESE)" userId="adf9d282-fad8-4791-8ce2-d55deb8d0955" providerId="ADAL" clId="{0C7FCA22-A7BE-4718-8768-0B1D817F2B2F}" dt="2024-06-11T17:49:02.344" v="55" actId="207"/>
          <ac:spMkLst>
            <pc:docMk/>
            <pc:sldMk cId="3218815592" sldId="257"/>
            <ac:spMk id="7" creationId="{430C315A-057B-4784-B61A-E9DD640F9898}"/>
          </ac:spMkLst>
        </pc:spChg>
      </pc:sldChg>
      <pc:sldChg chg="del">
        <pc:chgData name="Marino, Melissa (DESE)" userId="adf9d282-fad8-4791-8ce2-d55deb8d0955" providerId="ADAL" clId="{0C7FCA22-A7BE-4718-8768-0B1D817F2B2F}" dt="2024-06-11T17:59:17.973" v="798" actId="47"/>
        <pc:sldMkLst>
          <pc:docMk/>
          <pc:sldMk cId="3344633170" sldId="259"/>
        </pc:sldMkLst>
      </pc:sldChg>
      <pc:sldChg chg="del">
        <pc:chgData name="Marino, Melissa (DESE)" userId="adf9d282-fad8-4791-8ce2-d55deb8d0955" providerId="ADAL" clId="{0C7FCA22-A7BE-4718-8768-0B1D817F2B2F}" dt="2024-06-11T18:00:00.238" v="807" actId="47"/>
        <pc:sldMkLst>
          <pc:docMk/>
          <pc:sldMk cId="4086479608" sldId="260"/>
        </pc:sldMkLst>
      </pc:sldChg>
      <pc:sldChg chg="del">
        <pc:chgData name="Marino, Melissa (DESE)" userId="adf9d282-fad8-4791-8ce2-d55deb8d0955" providerId="ADAL" clId="{0C7FCA22-A7BE-4718-8768-0B1D817F2B2F}" dt="2024-06-11T17:59:19.155" v="799" actId="47"/>
        <pc:sldMkLst>
          <pc:docMk/>
          <pc:sldMk cId="1766890895" sldId="261"/>
        </pc:sldMkLst>
      </pc:sldChg>
      <pc:sldChg chg="del">
        <pc:chgData name="Marino, Melissa (DESE)" userId="adf9d282-fad8-4791-8ce2-d55deb8d0955" providerId="ADAL" clId="{0C7FCA22-A7BE-4718-8768-0B1D817F2B2F}" dt="2024-06-11T17:58:14.874" v="748" actId="47"/>
        <pc:sldMkLst>
          <pc:docMk/>
          <pc:sldMk cId="4072223035" sldId="262"/>
        </pc:sldMkLst>
      </pc:sldChg>
      <pc:sldChg chg="del">
        <pc:chgData name="Marino, Melissa (DESE)" userId="adf9d282-fad8-4791-8ce2-d55deb8d0955" providerId="ADAL" clId="{0C7FCA22-A7BE-4718-8768-0B1D817F2B2F}" dt="2024-06-11T17:58:15.840" v="749" actId="47"/>
        <pc:sldMkLst>
          <pc:docMk/>
          <pc:sldMk cId="2640703542" sldId="263"/>
        </pc:sldMkLst>
      </pc:sldChg>
      <pc:sldChg chg="del">
        <pc:chgData name="Marino, Melissa (DESE)" userId="adf9d282-fad8-4791-8ce2-d55deb8d0955" providerId="ADAL" clId="{0C7FCA22-A7BE-4718-8768-0B1D817F2B2F}" dt="2024-06-11T17:57:47.224" v="742" actId="47"/>
        <pc:sldMkLst>
          <pc:docMk/>
          <pc:sldMk cId="530244195" sldId="264"/>
        </pc:sldMkLst>
      </pc:sldChg>
      <pc:sldChg chg="del">
        <pc:chgData name="Marino, Melissa (DESE)" userId="adf9d282-fad8-4791-8ce2-d55deb8d0955" providerId="ADAL" clId="{0C7FCA22-A7BE-4718-8768-0B1D817F2B2F}" dt="2024-06-11T17:57:48.376" v="743" actId="47"/>
        <pc:sldMkLst>
          <pc:docMk/>
          <pc:sldMk cId="424164536" sldId="265"/>
        </pc:sldMkLst>
      </pc:sldChg>
      <pc:sldChg chg="addSp delSp modSp add mod">
        <pc:chgData name="Marino, Melissa (DESE)" userId="adf9d282-fad8-4791-8ce2-d55deb8d0955" providerId="ADAL" clId="{0C7FCA22-A7BE-4718-8768-0B1D817F2B2F}" dt="2024-06-20T19:48:45.512" v="1006" actId="20577"/>
        <pc:sldMkLst>
          <pc:docMk/>
          <pc:sldMk cId="2289681017" sldId="265"/>
        </pc:sldMkLst>
        <pc:spChg chg="add del mod">
          <ac:chgData name="Marino, Melissa (DESE)" userId="adf9d282-fad8-4791-8ce2-d55deb8d0955" providerId="ADAL" clId="{0C7FCA22-A7BE-4718-8768-0B1D817F2B2F}" dt="2024-06-20T19:48:37.003" v="996" actId="478"/>
          <ac:spMkLst>
            <pc:docMk/>
            <pc:sldMk cId="2289681017" sldId="265"/>
            <ac:spMk id="3" creationId="{549873F4-6C3C-A52E-BE91-B1E9273A7AE0}"/>
          </ac:spMkLst>
        </pc:spChg>
        <pc:spChg chg="add mod">
          <ac:chgData name="Marino, Melissa (DESE)" userId="adf9d282-fad8-4791-8ce2-d55deb8d0955" providerId="ADAL" clId="{0C7FCA22-A7BE-4718-8768-0B1D817F2B2F}" dt="2024-06-20T19:48:45.512" v="1006" actId="20577"/>
          <ac:spMkLst>
            <pc:docMk/>
            <pc:sldMk cId="2289681017" sldId="265"/>
            <ac:spMk id="4" creationId="{A810AD74-CFF7-ABA1-FD59-9405E9D52E5E}"/>
          </ac:spMkLst>
        </pc:spChg>
      </pc:sldChg>
      <pc:sldChg chg="del">
        <pc:chgData name="Marino, Melissa (DESE)" userId="adf9d282-fad8-4791-8ce2-d55deb8d0955" providerId="ADAL" clId="{0C7FCA22-A7BE-4718-8768-0B1D817F2B2F}" dt="2024-06-11T17:53:13.753" v="182" actId="47"/>
        <pc:sldMkLst>
          <pc:docMk/>
          <pc:sldMk cId="2820046305" sldId="266"/>
        </pc:sldMkLst>
      </pc:sldChg>
      <pc:sldChg chg="del">
        <pc:chgData name="Marino, Melissa (DESE)" userId="adf9d282-fad8-4791-8ce2-d55deb8d0955" providerId="ADAL" clId="{0C7FCA22-A7BE-4718-8768-0B1D817F2B2F}" dt="2024-06-11T17:53:03.556" v="180" actId="47"/>
        <pc:sldMkLst>
          <pc:docMk/>
          <pc:sldMk cId="3815001066" sldId="267"/>
        </pc:sldMkLst>
      </pc:sldChg>
      <pc:sldChg chg="del">
        <pc:chgData name="Marino, Melissa (DESE)" userId="adf9d282-fad8-4791-8ce2-d55deb8d0955" providerId="ADAL" clId="{0C7FCA22-A7BE-4718-8768-0B1D817F2B2F}" dt="2024-06-11T17:51:56.906" v="140" actId="47"/>
        <pc:sldMkLst>
          <pc:docMk/>
          <pc:sldMk cId="876201636" sldId="268"/>
        </pc:sldMkLst>
      </pc:sldChg>
      <pc:sldChg chg="del">
        <pc:chgData name="Marino, Melissa (DESE)" userId="adf9d282-fad8-4791-8ce2-d55deb8d0955" providerId="ADAL" clId="{0C7FCA22-A7BE-4718-8768-0B1D817F2B2F}" dt="2024-06-11T17:51:26.470" v="129" actId="47"/>
        <pc:sldMkLst>
          <pc:docMk/>
          <pc:sldMk cId="1029481183" sldId="269"/>
        </pc:sldMkLst>
      </pc:sldChg>
      <pc:sldChg chg="del">
        <pc:chgData name="Marino, Melissa (DESE)" userId="adf9d282-fad8-4791-8ce2-d55deb8d0955" providerId="ADAL" clId="{0C7FCA22-A7BE-4718-8768-0B1D817F2B2F}" dt="2024-06-11T17:50:33.370" v="65" actId="47"/>
        <pc:sldMkLst>
          <pc:docMk/>
          <pc:sldMk cId="431731135" sldId="270"/>
        </pc:sldMkLst>
      </pc:sldChg>
      <pc:sldChg chg="del">
        <pc:chgData name="Marino, Melissa (DESE)" userId="adf9d282-fad8-4791-8ce2-d55deb8d0955" providerId="ADAL" clId="{0C7FCA22-A7BE-4718-8768-0B1D817F2B2F}" dt="2024-06-11T17:50:32.388" v="64" actId="47"/>
        <pc:sldMkLst>
          <pc:docMk/>
          <pc:sldMk cId="3956702198" sldId="271"/>
        </pc:sldMkLst>
      </pc:sldChg>
      <pc:sldChg chg="modSp mod">
        <pc:chgData name="Marino, Melissa (DESE)" userId="adf9d282-fad8-4791-8ce2-d55deb8d0955" providerId="ADAL" clId="{0C7FCA22-A7BE-4718-8768-0B1D817F2B2F}" dt="2024-06-07T17:04:14.057" v="53" actId="20577"/>
        <pc:sldMkLst>
          <pc:docMk/>
          <pc:sldMk cId="3468117815" sldId="272"/>
        </pc:sldMkLst>
        <pc:spChg chg="mod">
          <ac:chgData name="Marino, Melissa (DESE)" userId="adf9d282-fad8-4791-8ce2-d55deb8d0955" providerId="ADAL" clId="{0C7FCA22-A7BE-4718-8768-0B1D817F2B2F}" dt="2024-06-07T17:04:14.057" v="53" actId="20577"/>
          <ac:spMkLst>
            <pc:docMk/>
            <pc:sldMk cId="3468117815" sldId="272"/>
            <ac:spMk id="2" creationId="{00000000-0000-0000-0000-000000000000}"/>
          </ac:spMkLst>
        </pc:spChg>
        <pc:spChg chg="mod">
          <ac:chgData name="Marino, Melissa (DESE)" userId="adf9d282-fad8-4791-8ce2-d55deb8d0955" providerId="ADAL" clId="{0C7FCA22-A7BE-4718-8768-0B1D817F2B2F}" dt="2024-06-07T17:02:25.868" v="41" actId="20577"/>
          <ac:spMkLst>
            <pc:docMk/>
            <pc:sldMk cId="3468117815" sldId="272"/>
            <ac:spMk id="3" creationId="{00000000-0000-0000-0000-000000000000}"/>
          </ac:spMkLst>
        </pc:spChg>
      </pc:sldChg>
      <pc:sldChg chg="modSp add del mod">
        <pc:chgData name="Marino, Melissa (DESE)" userId="adf9d282-fad8-4791-8ce2-d55deb8d0955" providerId="ADAL" clId="{0C7FCA22-A7BE-4718-8768-0B1D817F2B2F}" dt="2024-06-11T17:50:02.710" v="59" actId="47"/>
        <pc:sldMkLst>
          <pc:docMk/>
          <pc:sldMk cId="1350330162" sldId="273"/>
        </pc:sldMkLst>
        <pc:spChg chg="mod">
          <ac:chgData name="Marino, Melissa (DESE)" userId="adf9d282-fad8-4791-8ce2-d55deb8d0955" providerId="ADAL" clId="{0C7FCA22-A7BE-4718-8768-0B1D817F2B2F}" dt="2024-06-11T17:49:37.783" v="57" actId="207"/>
          <ac:spMkLst>
            <pc:docMk/>
            <pc:sldMk cId="1350330162" sldId="273"/>
            <ac:spMk id="2" creationId="{751686A1-1CA2-4DC8-9CEA-22C62506FE7D}"/>
          </ac:spMkLst>
        </pc:spChg>
        <pc:spChg chg="mod">
          <ac:chgData name="Marino, Melissa (DESE)" userId="adf9d282-fad8-4791-8ce2-d55deb8d0955" providerId="ADAL" clId="{0C7FCA22-A7BE-4718-8768-0B1D817F2B2F}" dt="2024-06-11T17:49:44.974" v="58" actId="1076"/>
          <ac:spMkLst>
            <pc:docMk/>
            <pc:sldMk cId="1350330162" sldId="273"/>
            <ac:spMk id="3" creationId="{CD1339F8-8D02-41F1-BC13-8A7F7814425B}"/>
          </ac:spMkLst>
        </pc:spChg>
      </pc:sldChg>
      <pc:sldChg chg="modSp add mod">
        <pc:chgData name="Marino, Melissa (DESE)" userId="adf9d282-fad8-4791-8ce2-d55deb8d0955" providerId="ADAL" clId="{0C7FCA22-A7BE-4718-8768-0B1D817F2B2F}" dt="2024-06-11T17:58:12.071" v="747" actId="207"/>
        <pc:sldMkLst>
          <pc:docMk/>
          <pc:sldMk cId="2016743822" sldId="275"/>
        </pc:sldMkLst>
        <pc:spChg chg="mod">
          <ac:chgData name="Marino, Melissa (DESE)" userId="adf9d282-fad8-4791-8ce2-d55deb8d0955" providerId="ADAL" clId="{0C7FCA22-A7BE-4718-8768-0B1D817F2B2F}" dt="2024-06-11T17:58:12.071" v="747" actId="207"/>
          <ac:spMkLst>
            <pc:docMk/>
            <pc:sldMk cId="2016743822" sldId="275"/>
            <ac:spMk id="3" creationId="{0889CB17-70F7-43A0-8DEF-3E3BCB5013C4}"/>
          </ac:spMkLst>
        </pc:spChg>
      </pc:sldChg>
      <pc:sldChg chg="modSp add mod">
        <pc:chgData name="Marino, Melissa (DESE)" userId="adf9d282-fad8-4791-8ce2-d55deb8d0955" providerId="ADAL" clId="{0C7FCA22-A7BE-4718-8768-0B1D817F2B2F}" dt="2024-06-20T20:04:17.990" v="2896" actId="962"/>
        <pc:sldMkLst>
          <pc:docMk/>
          <pc:sldMk cId="3958641426" sldId="276"/>
        </pc:sldMkLst>
        <pc:spChg chg="mod">
          <ac:chgData name="Marino, Melissa (DESE)" userId="adf9d282-fad8-4791-8ce2-d55deb8d0955" providerId="ADAL" clId="{0C7FCA22-A7BE-4718-8768-0B1D817F2B2F}" dt="2024-06-11T17:52:39.129" v="146" actId="207"/>
          <ac:spMkLst>
            <pc:docMk/>
            <pc:sldMk cId="3958641426" sldId="276"/>
            <ac:spMk id="7" creationId="{CE4E8029-9380-3ABD-5997-19BD65AAA864}"/>
          </ac:spMkLst>
        </pc:spChg>
        <pc:spChg chg="mod">
          <ac:chgData name="Marino, Melissa (DESE)" userId="adf9d282-fad8-4791-8ce2-d55deb8d0955" providerId="ADAL" clId="{0C7FCA22-A7BE-4718-8768-0B1D817F2B2F}" dt="2024-06-11T17:52:59.086" v="179" actId="20577"/>
          <ac:spMkLst>
            <pc:docMk/>
            <pc:sldMk cId="3958641426" sldId="276"/>
            <ac:spMk id="8" creationId="{00000000-0000-0000-0000-000000000000}"/>
          </ac:spMkLst>
        </pc:spChg>
        <pc:spChg chg="mod">
          <ac:chgData name="Marino, Melissa (DESE)" userId="adf9d282-fad8-4791-8ce2-d55deb8d0955" providerId="ADAL" clId="{0C7FCA22-A7BE-4718-8768-0B1D817F2B2F}" dt="2024-06-20T20:04:17.990" v="2896" actId="962"/>
          <ac:spMkLst>
            <pc:docMk/>
            <pc:sldMk cId="3958641426" sldId="276"/>
            <ac:spMk id="9" creationId="{00000000-0000-0000-0000-000000000000}"/>
          </ac:spMkLst>
        </pc:spChg>
        <pc:spChg chg="mod">
          <ac:chgData name="Marino, Melissa (DESE)" userId="adf9d282-fad8-4791-8ce2-d55deb8d0955" providerId="ADAL" clId="{0C7FCA22-A7BE-4718-8768-0B1D817F2B2F}" dt="2024-06-11T17:52:20.312" v="142" actId="207"/>
          <ac:spMkLst>
            <pc:docMk/>
            <pc:sldMk cId="3958641426" sldId="276"/>
            <ac:spMk id="14" creationId="{756AA5F9-FF56-1022-30F4-3BAFD1E3E905}"/>
          </ac:spMkLst>
        </pc:spChg>
        <pc:picChg chg="mod">
          <ac:chgData name="Marino, Melissa (DESE)" userId="adf9d282-fad8-4791-8ce2-d55deb8d0955" providerId="ADAL" clId="{0C7FCA22-A7BE-4718-8768-0B1D817F2B2F}" dt="2024-06-20T19:51:44.334" v="1662" actId="962"/>
          <ac:picMkLst>
            <pc:docMk/>
            <pc:sldMk cId="3958641426" sldId="276"/>
            <ac:picMk id="12" creationId="{198B7D66-1582-4340-B3AC-2193AF872E0A}"/>
          </ac:picMkLst>
        </pc:picChg>
      </pc:sldChg>
      <pc:sldChg chg="modSp add mod">
        <pc:chgData name="Marino, Melissa (DESE)" userId="adf9d282-fad8-4791-8ce2-d55deb8d0955" providerId="ADAL" clId="{0C7FCA22-A7BE-4718-8768-0B1D817F2B2F}" dt="2024-06-20T19:50:12.516" v="1184" actId="962"/>
        <pc:sldMkLst>
          <pc:docMk/>
          <pc:sldMk cId="3180309869" sldId="349"/>
        </pc:sldMkLst>
        <pc:spChg chg="mod">
          <ac:chgData name="Marino, Melissa (DESE)" userId="adf9d282-fad8-4791-8ce2-d55deb8d0955" providerId="ADAL" clId="{0C7FCA22-A7BE-4718-8768-0B1D817F2B2F}" dt="2024-06-11T17:50:53.590" v="118" actId="20577"/>
          <ac:spMkLst>
            <pc:docMk/>
            <pc:sldMk cId="3180309869" sldId="349"/>
            <ac:spMk id="2" creationId="{9EB49786-A795-4EC1-AF68-FD10CFE33FE2}"/>
          </ac:spMkLst>
        </pc:spChg>
        <pc:spChg chg="mod">
          <ac:chgData name="Marino, Melissa (DESE)" userId="adf9d282-fad8-4791-8ce2-d55deb8d0955" providerId="ADAL" clId="{0C7FCA22-A7BE-4718-8768-0B1D817F2B2F}" dt="2024-06-11T17:50:25.928" v="63" actId="207"/>
          <ac:spMkLst>
            <pc:docMk/>
            <pc:sldMk cId="3180309869" sldId="349"/>
            <ac:spMk id="7" creationId="{9CC5B6C2-DBF4-4EC9-83B5-113C2E4FFB47}"/>
          </ac:spMkLst>
        </pc:spChg>
        <pc:picChg chg="mod">
          <ac:chgData name="Marino, Melissa (DESE)" userId="adf9d282-fad8-4791-8ce2-d55deb8d0955" providerId="ADAL" clId="{0C7FCA22-A7BE-4718-8768-0B1D817F2B2F}" dt="2024-06-20T19:50:12.516" v="1184" actId="962"/>
          <ac:picMkLst>
            <pc:docMk/>
            <pc:sldMk cId="3180309869" sldId="349"/>
            <ac:picMk id="6" creationId="{5D92FFA6-9D91-4B5A-A9A2-FF94545D618E}"/>
          </ac:picMkLst>
        </pc:picChg>
      </pc:sldChg>
      <pc:sldChg chg="modSp add mod">
        <pc:chgData name="Marino, Melissa (DESE)" userId="adf9d282-fad8-4791-8ce2-d55deb8d0955" providerId="ADAL" clId="{0C7FCA22-A7BE-4718-8768-0B1D817F2B2F}" dt="2024-06-20T19:50:35.597" v="1302" actId="962"/>
        <pc:sldMkLst>
          <pc:docMk/>
          <pc:sldMk cId="3625087577" sldId="353"/>
        </pc:sldMkLst>
        <pc:spChg chg="mod">
          <ac:chgData name="Marino, Melissa (DESE)" userId="adf9d282-fad8-4791-8ce2-d55deb8d0955" providerId="ADAL" clId="{0C7FCA22-A7BE-4718-8768-0B1D817F2B2F}" dt="2024-06-11T17:51:24.380" v="128" actId="20577"/>
          <ac:spMkLst>
            <pc:docMk/>
            <pc:sldMk cId="3625087577" sldId="353"/>
            <ac:spMk id="8" creationId="{00000000-0000-0000-0000-000000000000}"/>
          </ac:spMkLst>
        </pc:spChg>
        <pc:spChg chg="mod">
          <ac:chgData name="Marino, Melissa (DESE)" userId="adf9d282-fad8-4791-8ce2-d55deb8d0955" providerId="ADAL" clId="{0C7FCA22-A7BE-4718-8768-0B1D817F2B2F}" dt="2024-06-11T17:51:15.312" v="120" actId="1076"/>
          <ac:spMkLst>
            <pc:docMk/>
            <pc:sldMk cId="3625087577" sldId="353"/>
            <ac:spMk id="9" creationId="{00000000-0000-0000-0000-000000000000}"/>
          </ac:spMkLst>
        </pc:spChg>
        <pc:picChg chg="mod">
          <ac:chgData name="Marino, Melissa (DESE)" userId="adf9d282-fad8-4791-8ce2-d55deb8d0955" providerId="ADAL" clId="{0C7FCA22-A7BE-4718-8768-0B1D817F2B2F}" dt="2024-06-20T19:50:35.597" v="1302" actId="962"/>
          <ac:picMkLst>
            <pc:docMk/>
            <pc:sldMk cId="3625087577" sldId="353"/>
            <ac:picMk id="5" creationId="{AA2AFCB5-9249-109A-B1CD-7B43100AE420}"/>
          </ac:picMkLst>
        </pc:picChg>
      </pc:sldChg>
      <pc:sldChg chg="addSp delSp modSp add mod">
        <pc:chgData name="Marino, Melissa (DESE)" userId="adf9d282-fad8-4791-8ce2-d55deb8d0955" providerId="ADAL" clId="{0C7FCA22-A7BE-4718-8768-0B1D817F2B2F}" dt="2024-06-20T20:04:13.611" v="2895" actId="962"/>
        <pc:sldMkLst>
          <pc:docMk/>
          <pc:sldMk cId="2548483407" sldId="354"/>
        </pc:sldMkLst>
        <pc:spChg chg="add mod">
          <ac:chgData name="Marino, Melissa (DESE)" userId="adf9d282-fad8-4791-8ce2-d55deb8d0955" providerId="ADAL" clId="{0C7FCA22-A7BE-4718-8768-0B1D817F2B2F}" dt="2024-06-11T17:54:39.516" v="427" actId="2711"/>
          <ac:spMkLst>
            <pc:docMk/>
            <pc:sldMk cId="2548483407" sldId="354"/>
            <ac:spMk id="3" creationId="{E25AABE9-EB88-33F2-D59F-2426696469AF}"/>
          </ac:spMkLst>
        </pc:spChg>
        <pc:spChg chg="add mod">
          <ac:chgData name="Marino, Melissa (DESE)" userId="adf9d282-fad8-4791-8ce2-d55deb8d0955" providerId="ADAL" clId="{0C7FCA22-A7BE-4718-8768-0B1D817F2B2F}" dt="2024-06-20T20:00:31.560" v="2888" actId="478"/>
          <ac:spMkLst>
            <pc:docMk/>
            <pc:sldMk cId="2548483407" sldId="354"/>
            <ac:spMk id="5" creationId="{DF59924A-F5EC-C8D5-73FA-CD5ECA2FF38A}"/>
          </ac:spMkLst>
        </pc:spChg>
        <pc:spChg chg="mod">
          <ac:chgData name="Marino, Melissa (DESE)" userId="adf9d282-fad8-4791-8ce2-d55deb8d0955" providerId="ADAL" clId="{0C7FCA22-A7BE-4718-8768-0B1D817F2B2F}" dt="2024-06-11T17:53:31.887" v="192" actId="1076"/>
          <ac:spMkLst>
            <pc:docMk/>
            <pc:sldMk cId="2548483407" sldId="354"/>
            <ac:spMk id="7" creationId="{CE4E8029-9380-3ABD-5997-19BD65AAA864}"/>
          </ac:spMkLst>
        </pc:spChg>
        <pc:spChg chg="mod">
          <ac:chgData name="Marino, Melissa (DESE)" userId="adf9d282-fad8-4791-8ce2-d55deb8d0955" providerId="ADAL" clId="{0C7FCA22-A7BE-4718-8768-0B1D817F2B2F}" dt="2024-06-11T17:53:26.476" v="191" actId="20577"/>
          <ac:spMkLst>
            <pc:docMk/>
            <pc:sldMk cId="2548483407" sldId="354"/>
            <ac:spMk id="8" creationId="{00000000-0000-0000-0000-000000000000}"/>
          </ac:spMkLst>
        </pc:spChg>
        <pc:spChg chg="add del mod">
          <ac:chgData name="Marino, Melissa (DESE)" userId="adf9d282-fad8-4791-8ce2-d55deb8d0955" providerId="ADAL" clId="{0C7FCA22-A7BE-4718-8768-0B1D817F2B2F}" dt="2024-06-20T20:04:13.611" v="2895" actId="962"/>
          <ac:spMkLst>
            <pc:docMk/>
            <pc:sldMk cId="2548483407" sldId="354"/>
            <ac:spMk id="9" creationId="{00000000-0000-0000-0000-000000000000}"/>
          </ac:spMkLst>
        </pc:spChg>
        <pc:picChg chg="mod">
          <ac:chgData name="Marino, Melissa (DESE)" userId="adf9d282-fad8-4791-8ce2-d55deb8d0955" providerId="ADAL" clId="{0C7FCA22-A7BE-4718-8768-0B1D817F2B2F}" dt="2024-06-20T19:52:37.469" v="1782" actId="962"/>
          <ac:picMkLst>
            <pc:docMk/>
            <pc:sldMk cId="2548483407" sldId="354"/>
            <ac:picMk id="4" creationId="{C0CA4E70-1053-1370-5417-71C707B307D5}"/>
          </ac:picMkLst>
        </pc:picChg>
      </pc:sldChg>
      <pc:sldChg chg="modSp add mod">
        <pc:chgData name="Marino, Melissa (DESE)" userId="adf9d282-fad8-4791-8ce2-d55deb8d0955" providerId="ADAL" clId="{0C7FCA22-A7BE-4718-8768-0B1D817F2B2F}" dt="2024-06-20T20:04:08.127" v="2893" actId="962"/>
        <pc:sldMkLst>
          <pc:docMk/>
          <pc:sldMk cId="646650615" sldId="355"/>
        </pc:sldMkLst>
        <pc:spChg chg="mod">
          <ac:chgData name="Marino, Melissa (DESE)" userId="adf9d282-fad8-4791-8ce2-d55deb8d0955" providerId="ADAL" clId="{0C7FCA22-A7BE-4718-8768-0B1D817F2B2F}" dt="2024-06-11T17:59:47.927" v="805" actId="207"/>
          <ac:spMkLst>
            <pc:docMk/>
            <pc:sldMk cId="646650615" sldId="355"/>
            <ac:spMk id="7" creationId="{CE4E8029-9380-3ABD-5997-19BD65AAA864}"/>
          </ac:spMkLst>
        </pc:spChg>
        <pc:spChg chg="mod">
          <ac:chgData name="Marino, Melissa (DESE)" userId="adf9d282-fad8-4791-8ce2-d55deb8d0955" providerId="ADAL" clId="{0C7FCA22-A7BE-4718-8768-0B1D817F2B2F}" dt="2024-06-20T20:04:08.127" v="2893" actId="962"/>
          <ac:spMkLst>
            <pc:docMk/>
            <pc:sldMk cId="646650615" sldId="355"/>
            <ac:spMk id="9" creationId="{00000000-0000-0000-0000-000000000000}"/>
          </ac:spMkLst>
        </pc:spChg>
        <pc:spChg chg="mod">
          <ac:chgData name="Marino, Melissa (DESE)" userId="adf9d282-fad8-4791-8ce2-d55deb8d0955" providerId="ADAL" clId="{0C7FCA22-A7BE-4718-8768-0B1D817F2B2F}" dt="2024-06-11T17:59:56.531" v="806" actId="207"/>
          <ac:spMkLst>
            <pc:docMk/>
            <pc:sldMk cId="646650615" sldId="355"/>
            <ac:spMk id="11" creationId="{0DEE05ED-0FD6-A288-620A-0905FC6277C4}"/>
          </ac:spMkLst>
        </pc:spChg>
        <pc:picChg chg="mod">
          <ac:chgData name="Marino, Melissa (DESE)" userId="adf9d282-fad8-4791-8ce2-d55deb8d0955" providerId="ADAL" clId="{0C7FCA22-A7BE-4718-8768-0B1D817F2B2F}" dt="2024-06-20T19:54:49.862" v="2310" actId="962"/>
          <ac:picMkLst>
            <pc:docMk/>
            <pc:sldMk cId="646650615" sldId="355"/>
            <ac:picMk id="6" creationId="{742770CC-7370-67F9-F5AC-C85DA23B10EE}"/>
          </ac:picMkLst>
        </pc:picChg>
      </pc:sldChg>
      <pc:sldChg chg="addSp delSp modSp add mod">
        <pc:chgData name="Marino, Melissa (DESE)" userId="adf9d282-fad8-4791-8ce2-d55deb8d0955" providerId="ADAL" clId="{0C7FCA22-A7BE-4718-8768-0B1D817F2B2F}" dt="2024-06-20T19:56:32.483" v="2884" actId="962"/>
        <pc:sldMkLst>
          <pc:docMk/>
          <pc:sldMk cId="170812426" sldId="356"/>
        </pc:sldMkLst>
        <pc:spChg chg="mod">
          <ac:chgData name="Marino, Melissa (DESE)" userId="adf9d282-fad8-4791-8ce2-d55deb8d0955" providerId="ADAL" clId="{0C7FCA22-A7BE-4718-8768-0B1D817F2B2F}" dt="2024-06-11T17:59:15.011" v="797" actId="20577"/>
          <ac:spMkLst>
            <pc:docMk/>
            <pc:sldMk cId="170812426" sldId="356"/>
            <ac:spMk id="2" creationId="{1AA92AF1-FBF4-0ED0-634B-68720ACCC1F4}"/>
          </ac:spMkLst>
        </pc:spChg>
        <pc:spChg chg="mod">
          <ac:chgData name="Marino, Melissa (DESE)" userId="adf9d282-fad8-4791-8ce2-d55deb8d0955" providerId="ADAL" clId="{0C7FCA22-A7BE-4718-8768-0B1D817F2B2F}" dt="2024-06-20T17:38:51.558" v="994" actId="20577"/>
          <ac:spMkLst>
            <pc:docMk/>
            <pc:sldMk cId="170812426" sldId="356"/>
            <ac:spMk id="7" creationId="{FE885B40-C24A-40CC-3D74-EEC90819D53F}"/>
          </ac:spMkLst>
        </pc:spChg>
        <pc:picChg chg="del mod">
          <ac:chgData name="Marino, Melissa (DESE)" userId="adf9d282-fad8-4791-8ce2-d55deb8d0955" providerId="ADAL" clId="{0C7FCA22-A7BE-4718-8768-0B1D817F2B2F}" dt="2024-06-19T03:19:40.501" v="821" actId="478"/>
          <ac:picMkLst>
            <pc:docMk/>
            <pc:sldMk cId="170812426" sldId="356"/>
            <ac:picMk id="5" creationId="{82EB69A3-6E77-A3A8-B84D-7E47E93968E5}"/>
          </ac:picMkLst>
        </pc:picChg>
        <pc:picChg chg="add mod">
          <ac:chgData name="Marino, Melissa (DESE)" userId="adf9d282-fad8-4791-8ce2-d55deb8d0955" providerId="ADAL" clId="{0C7FCA22-A7BE-4718-8768-0B1D817F2B2F}" dt="2024-06-20T19:56:32.483" v="2884" actId="962"/>
          <ac:picMkLst>
            <pc:docMk/>
            <pc:sldMk cId="170812426" sldId="356"/>
            <ac:picMk id="6" creationId="{947E6FB8-5AD5-C204-8B75-D00EEDA6C382}"/>
          </ac:picMkLst>
        </pc:picChg>
      </pc:sldChg>
      <pc:sldChg chg="addSp modSp add mod">
        <pc:chgData name="Marino, Melissa (DESE)" userId="adf9d282-fad8-4791-8ce2-d55deb8d0955" providerId="ADAL" clId="{0C7FCA22-A7BE-4718-8768-0B1D817F2B2F}" dt="2024-06-20T20:04:10.484" v="2894" actId="962"/>
        <pc:sldMkLst>
          <pc:docMk/>
          <pc:sldMk cId="4015614873" sldId="357"/>
        </pc:sldMkLst>
        <pc:spChg chg="add mod">
          <ac:chgData name="Marino, Melissa (DESE)" userId="adf9d282-fad8-4791-8ce2-d55deb8d0955" providerId="ADAL" clId="{0C7FCA22-A7BE-4718-8768-0B1D817F2B2F}" dt="2024-06-11T17:56:33.919" v="715" actId="20577"/>
          <ac:spMkLst>
            <pc:docMk/>
            <pc:sldMk cId="4015614873" sldId="357"/>
            <ac:spMk id="3" creationId="{649CF476-F3A6-2833-EF74-B4A48E692639}"/>
          </ac:spMkLst>
        </pc:spChg>
        <pc:spChg chg="mod">
          <ac:chgData name="Marino, Melissa (DESE)" userId="adf9d282-fad8-4791-8ce2-d55deb8d0955" providerId="ADAL" clId="{0C7FCA22-A7BE-4718-8768-0B1D817F2B2F}" dt="2024-06-11T17:57:27.715" v="737" actId="20577"/>
          <ac:spMkLst>
            <pc:docMk/>
            <pc:sldMk cId="4015614873" sldId="357"/>
            <ac:spMk id="8" creationId="{00000000-0000-0000-0000-000000000000}"/>
          </ac:spMkLst>
        </pc:spChg>
        <pc:spChg chg="mod">
          <ac:chgData name="Marino, Melissa (DESE)" userId="adf9d282-fad8-4791-8ce2-d55deb8d0955" providerId="ADAL" clId="{0C7FCA22-A7BE-4718-8768-0B1D817F2B2F}" dt="2024-06-20T20:04:10.484" v="2894" actId="962"/>
          <ac:spMkLst>
            <pc:docMk/>
            <pc:sldMk cId="4015614873" sldId="357"/>
            <ac:spMk id="9" creationId="{00000000-0000-0000-0000-000000000000}"/>
          </ac:spMkLst>
        </pc:spChg>
        <pc:spChg chg="mod">
          <ac:chgData name="Marino, Melissa (DESE)" userId="adf9d282-fad8-4791-8ce2-d55deb8d0955" providerId="ADAL" clId="{0C7FCA22-A7BE-4718-8768-0B1D817F2B2F}" dt="2024-06-11T17:55:17.225" v="436" actId="21"/>
          <ac:spMkLst>
            <pc:docMk/>
            <pc:sldMk cId="4015614873" sldId="357"/>
            <ac:spMk id="10" creationId="{43FCCDD2-68AE-996C-9277-458C4BB4F4AA}"/>
          </ac:spMkLst>
        </pc:spChg>
        <pc:picChg chg="mod">
          <ac:chgData name="Marino, Melissa (DESE)" userId="adf9d282-fad8-4791-8ce2-d55deb8d0955" providerId="ADAL" clId="{0C7FCA22-A7BE-4718-8768-0B1D817F2B2F}" dt="2024-06-20T19:53:24.796" v="1960" actId="962"/>
          <ac:picMkLst>
            <pc:docMk/>
            <pc:sldMk cId="4015614873" sldId="357"/>
            <ac:picMk id="6" creationId="{E767CB7D-BF0C-CE26-6187-D31838BFC0EA}"/>
          </ac:picMkLst>
        </pc:picChg>
      </pc:sldChg>
      <pc:sldChg chg="modSp add mod">
        <pc:chgData name="Marino, Melissa (DESE)" userId="adf9d282-fad8-4791-8ce2-d55deb8d0955" providerId="ADAL" clId="{0C7FCA22-A7BE-4718-8768-0B1D817F2B2F}" dt="2024-06-20T19:54:21.207" v="2202" actId="962"/>
        <pc:sldMkLst>
          <pc:docMk/>
          <pc:sldMk cId="18077066" sldId="358"/>
        </pc:sldMkLst>
        <pc:spChg chg="mod">
          <ac:chgData name="Marino, Melissa (DESE)" userId="adf9d282-fad8-4791-8ce2-d55deb8d0955" providerId="ADAL" clId="{0C7FCA22-A7BE-4718-8768-0B1D817F2B2F}" dt="2024-06-11T17:57:35.136" v="739" actId="207"/>
          <ac:spMkLst>
            <pc:docMk/>
            <pc:sldMk cId="18077066" sldId="358"/>
            <ac:spMk id="3" creationId="{8AA9C990-E8E1-8FD4-9135-3376088430D0}"/>
          </ac:spMkLst>
        </pc:spChg>
        <pc:spChg chg="mod">
          <ac:chgData name="Marino, Melissa (DESE)" userId="adf9d282-fad8-4791-8ce2-d55deb8d0955" providerId="ADAL" clId="{0C7FCA22-A7BE-4718-8768-0B1D817F2B2F}" dt="2024-06-11T17:57:23.461" v="731" actId="20577"/>
          <ac:spMkLst>
            <pc:docMk/>
            <pc:sldMk cId="18077066" sldId="358"/>
            <ac:spMk id="8" creationId="{00000000-0000-0000-0000-000000000000}"/>
          </ac:spMkLst>
        </pc:spChg>
        <pc:spChg chg="mod">
          <ac:chgData name="Marino, Melissa (DESE)" userId="adf9d282-fad8-4791-8ce2-d55deb8d0955" providerId="ADAL" clId="{0C7FCA22-A7BE-4718-8768-0B1D817F2B2F}" dt="2024-06-11T17:57:41.253" v="741" actId="207"/>
          <ac:spMkLst>
            <pc:docMk/>
            <pc:sldMk cId="18077066" sldId="358"/>
            <ac:spMk id="9" creationId="{00000000-0000-0000-0000-000000000000}"/>
          </ac:spMkLst>
        </pc:spChg>
        <pc:picChg chg="mod">
          <ac:chgData name="Marino, Melissa (DESE)" userId="adf9d282-fad8-4791-8ce2-d55deb8d0955" providerId="ADAL" clId="{0C7FCA22-A7BE-4718-8768-0B1D817F2B2F}" dt="2024-06-20T19:54:21.207" v="2202" actId="962"/>
          <ac:picMkLst>
            <pc:docMk/>
            <pc:sldMk cId="18077066" sldId="358"/>
            <ac:picMk id="5" creationId="{FE3EFA1F-22B2-23D0-960D-D811CD0CAC4D}"/>
          </ac:picMkLst>
        </pc:picChg>
        <pc:picChg chg="mod">
          <ac:chgData name="Marino, Melissa (DESE)" userId="adf9d282-fad8-4791-8ce2-d55deb8d0955" providerId="ADAL" clId="{0C7FCA22-A7BE-4718-8768-0B1D817F2B2F}" dt="2024-06-20T19:54:00.562" v="2104" actId="962"/>
          <ac:picMkLst>
            <pc:docMk/>
            <pc:sldMk cId="18077066" sldId="358"/>
            <ac:picMk id="11" creationId="{0F318E93-E8E1-EA55-E763-E54C3F17EE57}"/>
          </ac:picMkLst>
        </pc:picChg>
      </pc:sldChg>
      <pc:sldChg chg="modSp add mod">
        <pc:chgData name="Marino, Melissa (DESE)" userId="adf9d282-fad8-4791-8ce2-d55deb8d0955" providerId="ADAL" clId="{0C7FCA22-A7BE-4718-8768-0B1D817F2B2F}" dt="2024-06-20T19:51:18.691" v="1520" actId="962"/>
        <pc:sldMkLst>
          <pc:docMk/>
          <pc:sldMk cId="1739517545" sldId="359"/>
        </pc:sldMkLst>
        <pc:spChg chg="mod">
          <ac:chgData name="Marino, Melissa (DESE)" userId="adf9d282-fad8-4791-8ce2-d55deb8d0955" providerId="ADAL" clId="{0C7FCA22-A7BE-4718-8768-0B1D817F2B2F}" dt="2024-06-11T17:51:42.511" v="137" actId="20577"/>
          <ac:spMkLst>
            <pc:docMk/>
            <pc:sldMk cId="1739517545" sldId="359"/>
            <ac:spMk id="8" creationId="{00000000-0000-0000-0000-000000000000}"/>
          </ac:spMkLst>
        </pc:spChg>
        <pc:spChg chg="mod">
          <ac:chgData name="Marino, Melissa (DESE)" userId="adf9d282-fad8-4791-8ce2-d55deb8d0955" providerId="ADAL" clId="{0C7FCA22-A7BE-4718-8768-0B1D817F2B2F}" dt="2024-06-11T17:51:48.916" v="139" actId="20577"/>
          <ac:spMkLst>
            <pc:docMk/>
            <pc:sldMk cId="1739517545" sldId="359"/>
            <ac:spMk id="9" creationId="{00000000-0000-0000-0000-000000000000}"/>
          </ac:spMkLst>
        </pc:spChg>
        <pc:picChg chg="mod">
          <ac:chgData name="Marino, Melissa (DESE)" userId="adf9d282-fad8-4791-8ce2-d55deb8d0955" providerId="ADAL" clId="{0C7FCA22-A7BE-4718-8768-0B1D817F2B2F}" dt="2024-06-20T19:51:18.691" v="1520" actId="962"/>
          <ac:picMkLst>
            <pc:docMk/>
            <pc:sldMk cId="1739517545" sldId="359"/>
            <ac:picMk id="4" creationId="{7B7612D9-0483-6844-50CA-A6A9BD2C8D9F}"/>
          </ac:picMkLst>
        </pc:picChg>
      </pc:sldChg>
      <pc:sldChg chg="add del">
        <pc:chgData name="Marino, Melissa (DESE)" userId="adf9d282-fad8-4791-8ce2-d55deb8d0955" providerId="ADAL" clId="{0C7FCA22-A7BE-4718-8768-0B1D817F2B2F}" dt="2024-06-11T18:00:18.848" v="809" actId="47"/>
        <pc:sldMkLst>
          <pc:docMk/>
          <pc:sldMk cId="790528930" sldId="360"/>
        </pc:sldMkLst>
      </pc:sldChg>
      <pc:sldChg chg="modSp add mod">
        <pc:chgData name="Marino, Melissa (DESE)" userId="adf9d282-fad8-4791-8ce2-d55deb8d0955" providerId="ADAL" clId="{0C7FCA22-A7BE-4718-8768-0B1D817F2B2F}" dt="2024-06-20T19:56:03.511" v="2670" actId="962"/>
        <pc:sldMkLst>
          <pc:docMk/>
          <pc:sldMk cId="1697568003" sldId="360"/>
        </pc:sldMkLst>
        <pc:spChg chg="mod">
          <ac:chgData name="Marino, Melissa (DESE)" userId="adf9d282-fad8-4791-8ce2-d55deb8d0955" providerId="ADAL" clId="{0C7FCA22-A7BE-4718-8768-0B1D817F2B2F}" dt="2024-06-11T18:00:46.537" v="818" actId="1076"/>
          <ac:spMkLst>
            <pc:docMk/>
            <pc:sldMk cId="1697568003" sldId="360"/>
            <ac:spMk id="7" creationId="{FE885B40-C24A-40CC-3D74-EEC90819D53F}"/>
          </ac:spMkLst>
        </pc:spChg>
        <pc:picChg chg="mod">
          <ac:chgData name="Marino, Melissa (DESE)" userId="adf9d282-fad8-4791-8ce2-d55deb8d0955" providerId="ADAL" clId="{0C7FCA22-A7BE-4718-8768-0B1D817F2B2F}" dt="2024-06-20T19:55:16.731" v="2400" actId="962"/>
          <ac:picMkLst>
            <pc:docMk/>
            <pc:sldMk cId="1697568003" sldId="360"/>
            <ac:picMk id="6" creationId="{740C1EA8-92E8-1BD9-DD1C-B51228572814}"/>
          </ac:picMkLst>
        </pc:picChg>
        <pc:picChg chg="mod">
          <ac:chgData name="Marino, Melissa (DESE)" userId="adf9d282-fad8-4791-8ce2-d55deb8d0955" providerId="ADAL" clId="{0C7FCA22-A7BE-4718-8768-0B1D817F2B2F}" dt="2024-06-20T19:56:03.511" v="2670" actId="962"/>
          <ac:picMkLst>
            <pc:docMk/>
            <pc:sldMk cId="1697568003" sldId="360"/>
            <ac:picMk id="9" creationId="{DC278238-C2A3-B6DE-8245-284E55F6C365}"/>
          </ac:picMkLst>
        </pc:picChg>
        <pc:picChg chg="mod">
          <ac:chgData name="Marino, Melissa (DESE)" userId="adf9d282-fad8-4791-8ce2-d55deb8d0955" providerId="ADAL" clId="{0C7FCA22-A7BE-4718-8768-0B1D817F2B2F}" dt="2024-06-20T19:55:42.421" v="2550" actId="962"/>
          <ac:picMkLst>
            <pc:docMk/>
            <pc:sldMk cId="1697568003" sldId="360"/>
            <ac:picMk id="11" creationId="{DB21EB7D-4BF3-FE61-7965-C077B98A2A2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6/20/2024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47719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42117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25965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97720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5767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378564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3724802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441776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4855099"/>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descr="A black and white logo&#10;&#10;Description automatically generated">
            <a:extLst>
              <a:ext uri="{FF2B5EF4-FFF2-40B4-BE49-F238E27FC236}">
                <a16:creationId xmlns:a16="http://schemas.microsoft.com/office/drawing/2014/main" id="{27C03EFA-A152-4539-22F6-1D780DB54FE5}"/>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1233722"/>
            <a:ext cx="12192000"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3822199"/>
            <a:ext cx="12192000" cy="124942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75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27566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dirty="0"/>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0885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10" name="Picture 9" descr="A black and white logo&#10;&#10;Description automatically generated">
            <a:extLst>
              <a:ext uri="{FF2B5EF4-FFF2-40B4-BE49-F238E27FC236}">
                <a16:creationId xmlns:a16="http://schemas.microsoft.com/office/drawing/2014/main" id="{C97040BC-7CEF-FBD5-14E8-B96311C9FE32}"/>
              </a:ext>
            </a:extLst>
          </p:cNvPr>
          <p:cNvPicPr>
            <a:picLocks noChangeAspect="1"/>
          </p:cNvPicPr>
          <p:nvPr userDrawn="1"/>
        </p:nvPicPr>
        <p:blipFill>
          <a:blip r:embed="rId4">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C54FC1CB-AE67-CB1C-35FD-36F5211323AD}"/>
              </a:ext>
            </a:extLst>
          </p:cNvPr>
          <p:cNvPicPr>
            <a:picLocks noChangeAspect="1"/>
          </p:cNvPicPr>
          <p:nvPr userDrawn="1"/>
        </p:nvPicPr>
        <p:blipFill>
          <a:blip r:embed="rId3">
            <a:duotone>
              <a:schemeClr val="accent1">
                <a:shade val="45000"/>
                <a:satMod val="135000"/>
              </a:schemeClr>
              <a:prstClr val="white"/>
            </a:duotone>
          </a:blip>
          <a:stretch>
            <a:fillRect/>
          </a:stretch>
        </p:blipFill>
        <p:spPr>
          <a:xfrm>
            <a:off x="224033" y="6133786"/>
            <a:ext cx="2642822" cy="556849"/>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doe.mass.edu/infoservices/data/epims/default.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hyperlink" Target="https://www.doe.mass.edu/infoservices/data/fts.html" TargetMode="Externa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https://www.doe.mass.edu/infoservices/data/default.html" TargetMode="External"/><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hyperlink" Target="https://www.doe.mass.edu/infoservices/data/epims/default.htm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9418" y="1674110"/>
            <a:ext cx="10274563" cy="2450031"/>
          </a:xfrm>
        </p:spPr>
        <p:txBody>
          <a:bodyPr>
            <a:normAutofit/>
          </a:bodyPr>
          <a:lstStyle/>
          <a:p>
            <a:pPr algn="ctr">
              <a:spcAft>
                <a:spcPts val="2400"/>
              </a:spcAft>
            </a:pPr>
            <a:r>
              <a:rPr lang="en-US" sz="6000" dirty="0">
                <a:latin typeface="Segoe SemiBold" panose="020B0703040204020203" pitchFamily="34" charset="0"/>
              </a:rPr>
              <a:t>Data Collection Changes for </a:t>
            </a:r>
            <a:r>
              <a:rPr lang="en-US" altLang="zh-CN" sz="6000" dirty="0"/>
              <a:t>2024-25 school year</a:t>
            </a:r>
            <a:endParaRPr lang="en-US" sz="6000" b="1" dirty="0">
              <a:latin typeface="Segoe SemiBold"/>
            </a:endParaRPr>
          </a:p>
        </p:txBody>
      </p:sp>
      <p:sp>
        <p:nvSpPr>
          <p:cNvPr id="3" name="Subtitle 2"/>
          <p:cNvSpPr>
            <a:spLocks noGrp="1"/>
          </p:cNvSpPr>
          <p:nvPr>
            <p:ph type="subTitle" idx="1"/>
          </p:nvPr>
        </p:nvSpPr>
        <p:spPr>
          <a:xfrm>
            <a:off x="5417389" y="4565311"/>
            <a:ext cx="6659592" cy="826214"/>
          </a:xfrm>
        </p:spPr>
        <p:txBody>
          <a:bodyPr vert="horz" lIns="91440" tIns="45720" rIns="91440" bIns="45720" rtlCol="0" anchor="t">
            <a:normAutofit fontScale="92500" lnSpcReduction="20000"/>
          </a:bodyPr>
          <a:lstStyle/>
          <a:p>
            <a:r>
              <a:rPr lang="en-US" altLang="zh-CN" dirty="0">
                <a:solidFill>
                  <a:schemeClr val="tx1">
                    <a:lumMod val="50000"/>
                  </a:schemeClr>
                </a:solidFill>
                <a:latin typeface="Segoe"/>
                <a:ea typeface="等线"/>
              </a:rPr>
              <a:t>DESE Data Collection </a:t>
            </a:r>
          </a:p>
          <a:p>
            <a:r>
              <a:rPr lang="en-US" altLang="zh-CN" dirty="0">
                <a:solidFill>
                  <a:schemeClr val="tx1">
                    <a:lumMod val="50000"/>
                  </a:schemeClr>
                </a:solidFill>
                <a:latin typeface="Segoe"/>
                <a:ea typeface="等线"/>
              </a:rPr>
              <a:t>Melissa Marino</a:t>
            </a:r>
          </a:p>
        </p:txBody>
      </p:sp>
    </p:spTree>
    <p:extLst>
      <p:ext uri="{BB962C8B-B14F-4D97-AF65-F5344CB8AC3E}">
        <p14:creationId xmlns:p14="http://schemas.microsoft.com/office/powerpoint/2010/main" val="346811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2AF1-FBF4-0ED0-634B-68720ACCC1F4}"/>
              </a:ext>
            </a:extLst>
          </p:cNvPr>
          <p:cNvSpPr>
            <a:spLocks noGrp="1"/>
          </p:cNvSpPr>
          <p:nvPr>
            <p:ph type="title"/>
          </p:nvPr>
        </p:nvSpPr>
        <p:spPr/>
        <p:txBody>
          <a:bodyPr/>
          <a:lstStyle/>
          <a:p>
            <a:r>
              <a:rPr lang="en-US" dirty="0"/>
              <a:t>EPIMS WA07 Job Classification</a:t>
            </a:r>
          </a:p>
        </p:txBody>
      </p:sp>
      <p:sp>
        <p:nvSpPr>
          <p:cNvPr id="4" name="Slide Number Placeholder 3">
            <a:extLst>
              <a:ext uri="{FF2B5EF4-FFF2-40B4-BE49-F238E27FC236}">
                <a16:creationId xmlns:a16="http://schemas.microsoft.com/office/drawing/2014/main" id="{84A5A9EB-447A-532F-7E27-AF000D054536}"/>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7" name="Content Placeholder 6">
            <a:extLst>
              <a:ext uri="{FF2B5EF4-FFF2-40B4-BE49-F238E27FC236}">
                <a16:creationId xmlns:a16="http://schemas.microsoft.com/office/drawing/2014/main" id="{FE885B40-C24A-40CC-3D74-EEC90819D53F}"/>
              </a:ext>
            </a:extLst>
          </p:cNvPr>
          <p:cNvSpPr txBox="1">
            <a:spLocks noGrp="1"/>
          </p:cNvSpPr>
          <p:nvPr>
            <p:ph idx="1"/>
          </p:nvPr>
        </p:nvSpPr>
        <p:spPr>
          <a:xfrm>
            <a:off x="8650604" y="2371106"/>
            <a:ext cx="3541396" cy="1015663"/>
          </a:xfrm>
          <a:prstGeom prst="rect">
            <a:avLst/>
          </a:prstGeom>
          <a:noFill/>
        </p:spPr>
        <p:txBody>
          <a:bodyPr wrap="square">
            <a:spAutoFit/>
          </a:bodyPr>
          <a:lstStyle/>
          <a:p>
            <a:pPr marL="0" indent="0">
              <a:buNone/>
            </a:pPr>
            <a:r>
              <a:rPr lang="en-US" sz="2000" dirty="0">
                <a:latin typeface="Calibri" panose="020F0502020204030204" pitchFamily="34" charset="0"/>
                <a:cs typeface="Calibri" panose="020F0502020204030204" pitchFamily="34" charset="0"/>
              </a:rPr>
              <a:t>The highlighted job classification codes are new for 2024-25. </a:t>
            </a:r>
          </a:p>
        </p:txBody>
      </p:sp>
      <p:pic>
        <p:nvPicPr>
          <p:cNvPr id="6" name="Picture 5" descr="List of Nursing related job classifications in EPIMS appendices">
            <a:extLst>
              <a:ext uri="{FF2B5EF4-FFF2-40B4-BE49-F238E27FC236}">
                <a16:creationId xmlns:a16="http://schemas.microsoft.com/office/drawing/2014/main" id="{947E6FB8-5AD5-C204-8B75-D00EEDA6C382}"/>
              </a:ext>
            </a:extLst>
          </p:cNvPr>
          <p:cNvPicPr>
            <a:picLocks noChangeAspect="1"/>
          </p:cNvPicPr>
          <p:nvPr/>
        </p:nvPicPr>
        <p:blipFill>
          <a:blip r:embed="rId2"/>
          <a:stretch>
            <a:fillRect/>
          </a:stretch>
        </p:blipFill>
        <p:spPr>
          <a:xfrm>
            <a:off x="150828" y="968829"/>
            <a:ext cx="8185526" cy="5600245"/>
          </a:xfrm>
          <a:prstGeom prst="rect">
            <a:avLst/>
          </a:prstGeom>
        </p:spPr>
      </p:pic>
    </p:spTree>
    <p:extLst>
      <p:ext uri="{BB962C8B-B14F-4D97-AF65-F5344CB8AC3E}">
        <p14:creationId xmlns:p14="http://schemas.microsoft.com/office/powerpoint/2010/main" val="170812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EPIMS Summary Reports 9 and 10 (Staff Attendance Rates)</a:t>
            </a:r>
          </a:p>
        </p:txBody>
      </p:sp>
      <p:sp>
        <p:nvSpPr>
          <p:cNvPr id="9" name="Content Placeholder 8">
            <a:extLst>
              <a:ext uri="{C183D7F6-B498-43B3-948B-1728B52AA6E4}">
                <adec:decorative xmlns:adec="http://schemas.microsoft.com/office/drawing/2017/decorative" val="1"/>
              </a:ext>
            </a:extLst>
          </p:cNvPr>
          <p:cNvSpPr>
            <a:spLocks noGrp="1"/>
          </p:cNvSpPr>
          <p:nvPr>
            <p:ph idx="1"/>
          </p:nvPr>
        </p:nvSpPr>
        <p:spPr>
          <a:xfrm>
            <a:off x="99045" y="1128409"/>
            <a:ext cx="11839670" cy="1486913"/>
          </a:xfrm>
        </p:spPr>
        <p:txBody>
          <a:bodyPr vert="horz" lIns="91440" tIns="45720" rIns="91440" bIns="45720" rtlCol="0" anchor="t">
            <a:noAutofit/>
          </a:bodyPr>
          <a:lstStyle/>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304282" y="1433835"/>
            <a:ext cx="11938714" cy="1631216"/>
          </a:xfrm>
          <a:prstGeom prst="rect">
            <a:avLst/>
          </a:prstGeom>
          <a:noFill/>
        </p:spPr>
        <p:txBody>
          <a:bodyPr wrap="square">
            <a:spAutoFit/>
          </a:bodyPr>
          <a:lstStyle/>
          <a:p>
            <a:pPr marL="0" marR="0">
              <a:spcBef>
                <a:spcPts val="0"/>
              </a:spcBef>
              <a:spcAft>
                <a:spcPts val="0"/>
              </a:spcAft>
            </a:pPr>
            <a:r>
              <a:rPr lang="en-US" sz="2000" dirty="0">
                <a:solidFill>
                  <a:schemeClr val="accent1">
                    <a:lumMod val="50000"/>
                  </a:schemeClr>
                </a:solidFill>
                <a:highlight>
                  <a:srgbClr val="FFFF00"/>
                </a:highlight>
                <a:latin typeface="Calibri" panose="020F0502020204030204" pitchFamily="34" charset="0"/>
                <a:ea typeface="Times New Roman" panose="02020603050405020304" pitchFamily="18" charset="0"/>
              </a:rPr>
              <a:t>New for EOY</a:t>
            </a:r>
            <a:r>
              <a:rPr lang="en-US" sz="2000" dirty="0">
                <a:solidFill>
                  <a:schemeClr val="accent1">
                    <a:lumMod val="50000"/>
                  </a:schemeClr>
                </a:solidFill>
                <a:latin typeface="Calibri" panose="020F0502020204030204" pitchFamily="34" charset="0"/>
                <a:ea typeface="Times New Roman" panose="02020603050405020304" pitchFamily="18" charset="0"/>
              </a:rPr>
              <a:t>: Summary reports 9 and 10 have been updated to reflect three new data points – Staff Count, Percentage of Staff with 10 or More Absences, and Average Number of Absences. The updated parameter for the report is staff who have at least 20 days of attendance in SR36.</a:t>
            </a:r>
          </a:p>
          <a:p>
            <a:pPr marL="0" marR="0">
              <a:spcBef>
                <a:spcPts val="0"/>
              </a:spcBef>
              <a:spcAft>
                <a:spcPts val="0"/>
              </a:spcAft>
            </a:pPr>
            <a:endParaRPr lang="en-US" sz="2000" dirty="0">
              <a:solidFill>
                <a:schemeClr val="accent1">
                  <a:lumMod val="50000"/>
                </a:schemeClr>
              </a:solidFill>
              <a:effectLst/>
              <a:latin typeface="Calibri" panose="020F0502020204030204" pitchFamily="34" charset="0"/>
              <a:ea typeface="Times New Roman" panose="02020603050405020304" pitchFamily="18" charset="0"/>
            </a:endParaRPr>
          </a:p>
          <a:p>
            <a:pPr marL="0" marR="0">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rPr>
              <a:t>Rationale: </a:t>
            </a:r>
            <a:r>
              <a:rPr lang="en-US" sz="2000" dirty="0">
                <a:solidFill>
                  <a:schemeClr val="accent1">
                    <a:lumMod val="50000"/>
                  </a:schemeClr>
                </a:solidFill>
                <a:effectLst/>
                <a:latin typeface="Calibri" panose="020F0502020204030204" pitchFamily="34" charset="0"/>
                <a:ea typeface="Times New Roman" panose="02020603050405020304" pitchFamily="18" charset="0"/>
              </a:rPr>
              <a:t>To provide more detail in the reports and improve data quality in SR36 and SR37</a:t>
            </a:r>
            <a:endParaRPr lang="en-US"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pic>
        <p:nvPicPr>
          <p:cNvPr id="6" name="Picture 5" descr="EPIMS Summary Report 9 example">
            <a:extLst>
              <a:ext uri="{FF2B5EF4-FFF2-40B4-BE49-F238E27FC236}">
                <a16:creationId xmlns:a16="http://schemas.microsoft.com/office/drawing/2014/main" id="{742770CC-7370-67F9-F5AC-C85DA23B10EE}"/>
              </a:ext>
            </a:extLst>
          </p:cNvPr>
          <p:cNvPicPr>
            <a:picLocks noChangeAspect="1"/>
          </p:cNvPicPr>
          <p:nvPr/>
        </p:nvPicPr>
        <p:blipFill>
          <a:blip r:embed="rId3"/>
          <a:stretch>
            <a:fillRect/>
          </a:stretch>
        </p:blipFill>
        <p:spPr>
          <a:xfrm>
            <a:off x="99045" y="3065051"/>
            <a:ext cx="11468545" cy="2910089"/>
          </a:xfrm>
          <a:prstGeom prst="rect">
            <a:avLst/>
          </a:prstGeom>
        </p:spPr>
      </p:pic>
      <p:sp>
        <p:nvSpPr>
          <p:cNvPr id="11" name="TextBox 10">
            <a:extLst>
              <a:ext uri="{FF2B5EF4-FFF2-40B4-BE49-F238E27FC236}">
                <a16:creationId xmlns:a16="http://schemas.microsoft.com/office/drawing/2014/main" id="{0DEE05ED-0FD6-A288-620A-0905FC6277C4}"/>
              </a:ext>
            </a:extLst>
          </p:cNvPr>
          <p:cNvSpPr txBox="1"/>
          <p:nvPr/>
        </p:nvSpPr>
        <p:spPr>
          <a:xfrm>
            <a:off x="154241" y="5899273"/>
            <a:ext cx="12238797" cy="400110"/>
          </a:xfrm>
          <a:prstGeom prst="rect">
            <a:avLst/>
          </a:prstGeom>
          <a:noFill/>
        </p:spPr>
        <p:txBody>
          <a:bodyPr wrap="square" rtlCol="0">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Staff attendance FAQ is on the EPIMS page: </a:t>
            </a:r>
            <a:r>
              <a:rPr lang="en-US" sz="2000" dirty="0">
                <a:solidFill>
                  <a:schemeClr val="accent1">
                    <a:lumMod val="75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EPIMS - Information Services/Data Collection (mass.edu)</a:t>
            </a:r>
            <a:endParaRPr lang="en-US" sz="2000"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650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92AF1-FBF4-0ED0-634B-68720ACCC1F4}"/>
              </a:ext>
            </a:extLst>
          </p:cNvPr>
          <p:cNvSpPr>
            <a:spLocks noGrp="1"/>
          </p:cNvSpPr>
          <p:nvPr>
            <p:ph type="title"/>
          </p:nvPr>
        </p:nvSpPr>
        <p:spPr/>
        <p:txBody>
          <a:bodyPr/>
          <a:lstStyle/>
          <a:p>
            <a:r>
              <a:rPr lang="en-US" dirty="0"/>
              <a:t>SIF Profile Update</a:t>
            </a:r>
          </a:p>
        </p:txBody>
      </p:sp>
      <p:sp>
        <p:nvSpPr>
          <p:cNvPr id="4" name="Slide Number Placeholder 3">
            <a:extLst>
              <a:ext uri="{FF2B5EF4-FFF2-40B4-BE49-F238E27FC236}">
                <a16:creationId xmlns:a16="http://schemas.microsoft.com/office/drawing/2014/main" id="{84A5A9EB-447A-532F-7E27-AF000D054536}"/>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7" name="Content Placeholder 6">
            <a:extLst>
              <a:ext uri="{FF2B5EF4-FFF2-40B4-BE49-F238E27FC236}">
                <a16:creationId xmlns:a16="http://schemas.microsoft.com/office/drawing/2014/main" id="{FE885B40-C24A-40CC-3D74-EEC90819D53F}"/>
              </a:ext>
            </a:extLst>
          </p:cNvPr>
          <p:cNvSpPr txBox="1">
            <a:spLocks noGrp="1"/>
          </p:cNvSpPr>
          <p:nvPr>
            <p:ph idx="1"/>
          </p:nvPr>
        </p:nvSpPr>
        <p:spPr>
          <a:xfrm>
            <a:off x="364927" y="1596554"/>
            <a:ext cx="11719791" cy="892552"/>
          </a:xfrm>
          <a:prstGeom prst="rect">
            <a:avLst/>
          </a:prstGeom>
          <a:noFill/>
        </p:spPr>
        <p:txBody>
          <a:bodyPr wrap="square">
            <a:spAutoFit/>
          </a:bodyPr>
          <a:lstStyle/>
          <a:p>
            <a:pPr marL="0" indent="0">
              <a:buNone/>
            </a:pPr>
            <a:r>
              <a:rPr lang="en-US" sz="2000" dirty="0">
                <a:latin typeface="+mn-lt"/>
              </a:rPr>
              <a:t>New Element in the </a:t>
            </a:r>
            <a:r>
              <a:rPr lang="en-US" sz="2000" dirty="0" err="1">
                <a:latin typeface="+mn-lt"/>
              </a:rPr>
              <a:t>StudentPersonal</a:t>
            </a:r>
            <a:r>
              <a:rPr lang="en-US" sz="2000" dirty="0">
                <a:latin typeface="+mn-lt"/>
              </a:rPr>
              <a:t> object </a:t>
            </a:r>
          </a:p>
          <a:p>
            <a:endParaRPr lang="en-US" dirty="0"/>
          </a:p>
        </p:txBody>
      </p:sp>
      <p:sp>
        <p:nvSpPr>
          <p:cNvPr id="3" name="TextBox 2">
            <a:extLst>
              <a:ext uri="{FF2B5EF4-FFF2-40B4-BE49-F238E27FC236}">
                <a16:creationId xmlns:a16="http://schemas.microsoft.com/office/drawing/2014/main" id="{18F6ECEC-4CFF-3BBC-3CA8-3AB6D5C98B20}"/>
              </a:ext>
            </a:extLst>
          </p:cNvPr>
          <p:cNvSpPr txBox="1"/>
          <p:nvPr/>
        </p:nvSpPr>
        <p:spPr>
          <a:xfrm>
            <a:off x="180820" y="2974187"/>
            <a:ext cx="11313257" cy="3416320"/>
          </a:xfrm>
          <a:prstGeom prst="rect">
            <a:avLst/>
          </a:prstGeom>
          <a:noFill/>
        </p:spPr>
        <p:txBody>
          <a:bodyPr wrap="square" rtlCol="0">
            <a:spAutoFit/>
          </a:bodyPr>
          <a:lstStyle/>
          <a:p>
            <a:r>
              <a:rPr lang="en-US" dirty="0">
                <a:solidFill>
                  <a:schemeClr val="accent1">
                    <a:lumMod val="50000"/>
                  </a:schemeClr>
                </a:solidFill>
                <a:latin typeface="Calibri" panose="020F0502020204030204" pitchFamily="34" charset="0"/>
                <a:cs typeface="Calibri" panose="020F0502020204030204" pitchFamily="34" charset="0"/>
              </a:rPr>
              <a:t>This is a SIF Profile only element – a yes/no flag for “CPPI Funded Student”. It will not be extracted as part of the SIMS data collections. </a:t>
            </a:r>
            <a:r>
              <a:rPr lang="en-US"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It will be used to identify which students are funded by the Commonwealth Preschool Partnership Initiative (CPPI) grant. </a:t>
            </a:r>
          </a:p>
          <a:p>
            <a:br>
              <a:rPr lang="en-US" dirty="0">
                <a:solidFill>
                  <a:schemeClr val="accent1">
                    <a:lumMod val="50000"/>
                  </a:schemeClr>
                </a:solidFill>
              </a:rPr>
            </a:br>
            <a:r>
              <a:rPr lang="en-US" b="0" i="0" dirty="0">
                <a:solidFill>
                  <a:schemeClr val="accent1">
                    <a:lumMod val="50000"/>
                  </a:schemeClr>
                </a:solidFill>
                <a:effectLst/>
                <a:highlight>
                  <a:srgbClr val="FFFFFF"/>
                </a:highlight>
                <a:latin typeface="Google Sans"/>
              </a:rPr>
              <a:t>Through CPPI, the Department of Early Education and Care (EEC) funds districts across the state to develop partnerships between school districts and local early education and care programs to expand access to high quality preschool within the </a:t>
            </a:r>
            <a:r>
              <a:rPr lang="en-US" b="0" i="0" dirty="0" err="1">
                <a:solidFill>
                  <a:schemeClr val="accent1">
                    <a:lumMod val="50000"/>
                  </a:schemeClr>
                </a:solidFill>
                <a:effectLst/>
                <a:highlight>
                  <a:srgbClr val="FFFFFF"/>
                </a:highlight>
                <a:latin typeface="Google Sans"/>
              </a:rPr>
              <a:t>district</a:t>
            </a:r>
            <a:r>
              <a:rPr lang="en-US" b="0" i="0" dirty="0" err="1">
                <a:solidFill>
                  <a:schemeClr val="accent1">
                    <a:lumMod val="50000"/>
                  </a:schemeClr>
                </a:solidFill>
                <a:highlight>
                  <a:srgbClr val="FFFFFF"/>
                </a:highlight>
                <a:latin typeface="Calibri" panose="020F0502020204030204" pitchFamily="34" charset="0"/>
                <a:cs typeface="Calibri" panose="020F0502020204030204" pitchFamily="34" charset="0"/>
              </a:rPr>
              <a:t>.</a:t>
            </a:r>
            <a:r>
              <a:rPr lang="en-US" dirty="0" err="1">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a:t>
            </a:r>
            <a:r>
              <a:rPr lang="en-US"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districts that have this CPPI funding apply for SASIDs for these students, including those who are in community based programs.</a:t>
            </a:r>
          </a:p>
          <a:p>
            <a:endParaRPr lang="en-US"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accent1">
                    <a:lumMod val="50000"/>
                  </a:schemeClr>
                </a:solidFill>
                <a:latin typeface="Calibri" panose="020F0502020204030204" pitchFamily="34" charset="0"/>
                <a:cs typeface="Calibri" panose="020F0502020204030204" pitchFamily="34" charset="0"/>
              </a:rPr>
              <a:t>This flag on the </a:t>
            </a:r>
            <a:r>
              <a:rPr lang="en-US" dirty="0" err="1">
                <a:solidFill>
                  <a:schemeClr val="accent1">
                    <a:lumMod val="50000"/>
                  </a:schemeClr>
                </a:solidFill>
                <a:latin typeface="Calibri" panose="020F0502020204030204" pitchFamily="34" charset="0"/>
                <a:cs typeface="Calibri" panose="020F0502020204030204" pitchFamily="34" charset="0"/>
              </a:rPr>
              <a:t>StudentPersonal</a:t>
            </a:r>
            <a:r>
              <a:rPr lang="en-US" dirty="0">
                <a:solidFill>
                  <a:schemeClr val="accent1">
                    <a:lumMod val="50000"/>
                  </a:schemeClr>
                </a:solidFill>
                <a:latin typeface="Calibri" panose="020F0502020204030204" pitchFamily="34" charset="0"/>
                <a:cs typeface="Calibri" panose="020F0502020204030204" pitchFamily="34" charset="0"/>
              </a:rPr>
              <a:t> object will allow DESE to compile a list of all CPPI funded students – those enrolled in the public district preschool as well as those who are in community based programs. Early childhood coordinators in the district are familiar with CPPI and which students this applies to.</a:t>
            </a:r>
          </a:p>
        </p:txBody>
      </p:sp>
      <p:pic>
        <p:nvPicPr>
          <p:cNvPr id="6" name="Picture 5" descr="Student Personal object update on SIF Profile">
            <a:extLst>
              <a:ext uri="{FF2B5EF4-FFF2-40B4-BE49-F238E27FC236}">
                <a16:creationId xmlns:a16="http://schemas.microsoft.com/office/drawing/2014/main" id="{740C1EA8-92E8-1BD9-DD1C-B51228572814}"/>
              </a:ext>
            </a:extLst>
          </p:cNvPr>
          <p:cNvPicPr>
            <a:picLocks noChangeAspect="1"/>
          </p:cNvPicPr>
          <p:nvPr/>
        </p:nvPicPr>
        <p:blipFill>
          <a:blip r:embed="rId2"/>
          <a:stretch>
            <a:fillRect/>
          </a:stretch>
        </p:blipFill>
        <p:spPr>
          <a:xfrm>
            <a:off x="364927" y="2065296"/>
            <a:ext cx="9617273" cy="533446"/>
          </a:xfrm>
          <a:prstGeom prst="rect">
            <a:avLst/>
          </a:prstGeom>
        </p:spPr>
      </p:pic>
      <p:pic>
        <p:nvPicPr>
          <p:cNvPr id="9" name="Picture 8" descr="Student Personal update to SIF Profile">
            <a:extLst>
              <a:ext uri="{FF2B5EF4-FFF2-40B4-BE49-F238E27FC236}">
                <a16:creationId xmlns:a16="http://schemas.microsoft.com/office/drawing/2014/main" id="{DC278238-C2A3-B6DE-8245-284E55F6C365}"/>
              </a:ext>
            </a:extLst>
          </p:cNvPr>
          <p:cNvPicPr>
            <a:picLocks noChangeAspect="1"/>
          </p:cNvPicPr>
          <p:nvPr/>
        </p:nvPicPr>
        <p:blipFill>
          <a:blip r:embed="rId3"/>
          <a:stretch>
            <a:fillRect/>
          </a:stretch>
        </p:blipFill>
        <p:spPr>
          <a:xfrm>
            <a:off x="364927" y="2471101"/>
            <a:ext cx="9655377" cy="175275"/>
          </a:xfrm>
          <a:prstGeom prst="rect">
            <a:avLst/>
          </a:prstGeom>
        </p:spPr>
      </p:pic>
      <p:pic>
        <p:nvPicPr>
          <p:cNvPr id="11" name="Picture 10" descr="Student Personal updated to SIF Profile">
            <a:extLst>
              <a:ext uri="{FF2B5EF4-FFF2-40B4-BE49-F238E27FC236}">
                <a16:creationId xmlns:a16="http://schemas.microsoft.com/office/drawing/2014/main" id="{DB21EB7D-4BF3-FE61-7965-C077B98A2A2A}"/>
              </a:ext>
            </a:extLst>
          </p:cNvPr>
          <p:cNvPicPr>
            <a:picLocks noChangeAspect="1"/>
          </p:cNvPicPr>
          <p:nvPr/>
        </p:nvPicPr>
        <p:blipFill>
          <a:blip r:embed="rId4"/>
          <a:stretch>
            <a:fillRect/>
          </a:stretch>
        </p:blipFill>
        <p:spPr>
          <a:xfrm>
            <a:off x="364927" y="2691309"/>
            <a:ext cx="9617273" cy="205758"/>
          </a:xfrm>
          <a:prstGeom prst="rect">
            <a:avLst/>
          </a:prstGeom>
        </p:spPr>
      </p:pic>
    </p:spTree>
    <p:extLst>
      <p:ext uri="{BB962C8B-B14F-4D97-AF65-F5344CB8AC3E}">
        <p14:creationId xmlns:p14="http://schemas.microsoft.com/office/powerpoint/2010/main" val="169756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1604953"/>
            <a:ext cx="12191999" cy="1508105"/>
          </a:xfrm>
          <a:prstGeom prst="rect">
            <a:avLst/>
          </a:prstGeom>
          <a:noFill/>
        </p:spPr>
        <p:txBody>
          <a:bodyPr wrap="square" rtlCol="0">
            <a:spAutoFit/>
          </a:bodyPr>
          <a:lstStyle/>
          <a:p>
            <a:pPr algn="ctr"/>
            <a:r>
              <a:rPr lang="en-US" altLang="zh-CN" sz="72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en-US" altLang="zh-CN" sz="60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endParaRPr>
          </a:p>
          <a:p>
            <a:pPr algn="ctr"/>
            <a:r>
              <a:rPr lang="en-US" altLang="zh-CN" sz="20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Please reach out to DESE Data Collection with questions</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2673235"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3045205" y="3981707"/>
            <a:ext cx="235670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rPr>
              <a:t>781.338.6797</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400110"/>
          </a:xfrm>
          <a:prstGeom prst="rect">
            <a:avLst/>
          </a:prstGeom>
          <a:noFill/>
        </p:spPr>
        <p:txBody>
          <a:bodyPr wrap="square" rtlCol="0" anchor="t">
            <a:spAutoFit/>
          </a:bodyPr>
          <a:lstStyle/>
          <a:p>
            <a:r>
              <a:rPr lang="en-US" altLang="zh-CN" sz="2000" dirty="0">
                <a:solidFill>
                  <a:schemeClr val="bg1"/>
                </a:solidFill>
                <a:latin typeface="Segoe SemiBold"/>
                <a:cs typeface="Segoe SemiBold" panose="020B0703040204020203" pitchFamily="34" charset="0"/>
              </a:rPr>
              <a:t>Melissa.r.marino@mass.gov</a:t>
            </a:r>
            <a:endParaRPr lang="zh-CN" altLang="en-US" sz="2000" dirty="0">
              <a:solidFill>
                <a:schemeClr val="bg1"/>
              </a:solidFill>
              <a:latin typeface="Segoe SemiBold"/>
              <a:cs typeface="Segoe SemiBold" panose="020B0703040204020203" pitchFamily="34" charset="0"/>
            </a:endParaRPr>
          </a:p>
        </p:txBody>
      </p:sp>
      <p:sp>
        <p:nvSpPr>
          <p:cNvPr id="2" name="TextBox 1">
            <a:extLst>
              <a:ext uri="{FF2B5EF4-FFF2-40B4-BE49-F238E27FC236}">
                <a16:creationId xmlns:a16="http://schemas.microsoft.com/office/drawing/2014/main" id="{823A0578-577F-40A0-9DAF-C67F4B60EAF4}"/>
              </a:ext>
            </a:extLst>
          </p:cNvPr>
          <p:cNvSpPr txBox="1"/>
          <p:nvPr/>
        </p:nvSpPr>
        <p:spPr>
          <a:xfrm>
            <a:off x="3009310" y="4471332"/>
            <a:ext cx="8321878" cy="369332"/>
          </a:xfrm>
          <a:prstGeom prst="rect">
            <a:avLst/>
          </a:prstGeom>
          <a:noFill/>
        </p:spPr>
        <p:txBody>
          <a:bodyPr wrap="square" rtlCol="0">
            <a:spAutoFit/>
          </a:bodyPr>
          <a:lstStyle/>
          <a:p>
            <a:r>
              <a:rPr lang="en-US" dirty="0">
                <a:hlinkClick r:id="rId5"/>
              </a:rPr>
              <a:t>Data Collections Support Specialists by District</a:t>
            </a:r>
            <a:endParaRPr lang="en-US" dirty="0"/>
          </a:p>
        </p:txBody>
      </p:sp>
      <p:sp>
        <p:nvSpPr>
          <p:cNvPr id="4" name="Title 3">
            <a:extLst>
              <a:ext uri="{FF2B5EF4-FFF2-40B4-BE49-F238E27FC236}">
                <a16:creationId xmlns:a16="http://schemas.microsoft.com/office/drawing/2014/main" id="{A810AD74-CFF7-ABA1-FD59-9405E9D52E5E}"/>
              </a:ext>
            </a:extLst>
          </p:cNvPr>
          <p:cNvSpPr>
            <a:spLocks noGrp="1"/>
          </p:cNvSpPr>
          <p:nvPr>
            <p:ph type="title" idx="4294967295"/>
          </p:nvPr>
        </p:nvSpPr>
        <p:spPr>
          <a:xfrm>
            <a:off x="838200" y="-1042852"/>
            <a:ext cx="10515600" cy="1042852"/>
          </a:xfrm>
        </p:spPr>
        <p:txBody>
          <a:bodyPr vert="horz" lIns="91440" tIns="45720" rIns="91440" bIns="45720" rtlCol="0" anchor="b">
            <a:normAutofit/>
          </a:bodyPr>
          <a:lstStyle/>
          <a:p>
            <a:r>
              <a:rPr lang="en-US" dirty="0"/>
              <a:t>Thank you</a:t>
            </a:r>
          </a:p>
        </p:txBody>
      </p:sp>
    </p:spTree>
    <p:extLst>
      <p:ext uri="{BB962C8B-B14F-4D97-AF65-F5344CB8AC3E}">
        <p14:creationId xmlns:p14="http://schemas.microsoft.com/office/powerpoint/2010/main" val="228968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9786-A795-4EC1-AF68-FD10CFE33FE2}"/>
              </a:ext>
            </a:extLst>
          </p:cNvPr>
          <p:cNvSpPr>
            <a:spLocks noGrp="1"/>
          </p:cNvSpPr>
          <p:nvPr>
            <p:ph type="title"/>
          </p:nvPr>
        </p:nvSpPr>
        <p:spPr/>
        <p:txBody>
          <a:bodyPr/>
          <a:lstStyle/>
          <a:p>
            <a:r>
              <a:rPr lang="en-US" dirty="0"/>
              <a:t>Reminder – SY24-25 documentation</a:t>
            </a:r>
          </a:p>
        </p:txBody>
      </p:sp>
      <p:pic>
        <p:nvPicPr>
          <p:cNvPr id="6" name="Content Placeholder 5" descr="DESE Data Collection home page">
            <a:extLst>
              <a:ext uri="{FF2B5EF4-FFF2-40B4-BE49-F238E27FC236}">
                <a16:creationId xmlns:a16="http://schemas.microsoft.com/office/drawing/2014/main" id="{5D92FFA6-9D91-4B5A-A9A2-FF94545D618E}"/>
              </a:ext>
            </a:extLst>
          </p:cNvPr>
          <p:cNvPicPr>
            <a:picLocks noGrp="1" noChangeAspect="1"/>
          </p:cNvPicPr>
          <p:nvPr>
            <p:ph idx="1"/>
          </p:nvPr>
        </p:nvPicPr>
        <p:blipFill>
          <a:blip r:embed="rId2"/>
          <a:stretch>
            <a:fillRect/>
          </a:stretch>
        </p:blipFill>
        <p:spPr>
          <a:xfrm>
            <a:off x="461912" y="1905090"/>
            <a:ext cx="9509293" cy="4520694"/>
          </a:xfrm>
        </p:spPr>
      </p:pic>
      <p:sp>
        <p:nvSpPr>
          <p:cNvPr id="4" name="Slide Number Placeholder 3">
            <a:extLst>
              <a:ext uri="{FF2B5EF4-FFF2-40B4-BE49-F238E27FC236}">
                <a16:creationId xmlns:a16="http://schemas.microsoft.com/office/drawing/2014/main" id="{FA0B3EB1-AAD4-4530-B68E-39EC363E8050}"/>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7" name="TextBox 6">
            <a:extLst>
              <a:ext uri="{FF2B5EF4-FFF2-40B4-BE49-F238E27FC236}">
                <a16:creationId xmlns:a16="http://schemas.microsoft.com/office/drawing/2014/main" id="{9CC5B6C2-DBF4-4EC9-83B5-113C2E4FFB47}"/>
              </a:ext>
            </a:extLst>
          </p:cNvPr>
          <p:cNvSpPr txBox="1"/>
          <p:nvPr/>
        </p:nvSpPr>
        <p:spPr>
          <a:xfrm>
            <a:off x="270235" y="968830"/>
            <a:ext cx="11651529" cy="707886"/>
          </a:xfrm>
          <a:prstGeom prst="rect">
            <a:avLst/>
          </a:prstGeom>
          <a:noFill/>
        </p:spPr>
        <p:txBody>
          <a:bodyPr wrap="square" rtlCol="0">
            <a:spAutoFit/>
          </a:bodyPr>
          <a:lstStyle/>
          <a:p>
            <a:r>
              <a:rPr lang="fr-FR" sz="2000" dirty="0" err="1">
                <a:solidFill>
                  <a:schemeClr val="bg1">
                    <a:lumMod val="95000"/>
                  </a:schemeClr>
                </a:solidFill>
                <a:latin typeface="Calibri" panose="020F0502020204030204" pitchFamily="34" charset="0"/>
                <a:cs typeface="Calibri" panose="020F0502020204030204" pitchFamily="34" charset="0"/>
              </a:rPr>
              <a:t>Updated</a:t>
            </a:r>
            <a:r>
              <a:rPr lang="fr-FR" sz="2000" dirty="0">
                <a:solidFill>
                  <a:schemeClr val="bg1">
                    <a:lumMod val="95000"/>
                  </a:schemeClr>
                </a:solidFill>
                <a:latin typeface="Calibri" panose="020F0502020204030204" pitchFamily="34" charset="0"/>
                <a:cs typeface="Calibri" panose="020F0502020204030204" pitchFamily="34" charset="0"/>
              </a:rPr>
              <a:t> </a:t>
            </a:r>
            <a:r>
              <a:rPr lang="fr-FR" sz="2000" dirty="0" err="1">
                <a:solidFill>
                  <a:schemeClr val="bg1">
                    <a:lumMod val="95000"/>
                  </a:schemeClr>
                </a:solidFill>
                <a:latin typeface="Calibri" panose="020F0502020204030204" pitchFamily="34" charset="0"/>
                <a:cs typeface="Calibri" panose="020F0502020204030204" pitchFamily="34" charset="0"/>
              </a:rPr>
              <a:t>documention</a:t>
            </a:r>
            <a:r>
              <a:rPr lang="fr-FR" sz="2000" dirty="0">
                <a:solidFill>
                  <a:schemeClr val="bg1">
                    <a:lumMod val="95000"/>
                  </a:schemeClr>
                </a:solidFill>
                <a:latin typeface="Calibri" panose="020F0502020204030204" pitchFamily="34" charset="0"/>
                <a:cs typeface="Calibri" panose="020F0502020204030204" pitchFamily="34" charset="0"/>
              </a:rPr>
              <a:t> </a:t>
            </a:r>
            <a:r>
              <a:rPr lang="fr-FR" sz="2000" dirty="0" err="1">
                <a:solidFill>
                  <a:schemeClr val="bg1">
                    <a:lumMod val="95000"/>
                  </a:schemeClr>
                </a:solidFill>
                <a:latin typeface="Calibri" panose="020F0502020204030204" pitchFamily="34" charset="0"/>
                <a:cs typeface="Calibri" panose="020F0502020204030204" pitchFamily="34" charset="0"/>
              </a:rPr>
              <a:t>will</a:t>
            </a:r>
            <a:r>
              <a:rPr lang="fr-FR" sz="2000" dirty="0">
                <a:solidFill>
                  <a:schemeClr val="bg1">
                    <a:lumMod val="95000"/>
                  </a:schemeClr>
                </a:solidFill>
                <a:latin typeface="Calibri" panose="020F0502020204030204" pitchFamily="34" charset="0"/>
                <a:cs typeface="Calibri" panose="020F0502020204030204" pitchFamily="34" charset="0"/>
              </a:rPr>
              <a:t> </a:t>
            </a:r>
            <a:r>
              <a:rPr lang="fr-FR" sz="2000" dirty="0" err="1">
                <a:solidFill>
                  <a:schemeClr val="bg1">
                    <a:lumMod val="95000"/>
                  </a:schemeClr>
                </a:solidFill>
                <a:latin typeface="Calibri" panose="020F0502020204030204" pitchFamily="34" charset="0"/>
                <a:cs typeface="Calibri" panose="020F0502020204030204" pitchFamily="34" charset="0"/>
              </a:rPr>
              <a:t>be</a:t>
            </a:r>
            <a:r>
              <a:rPr lang="fr-FR" sz="2000" dirty="0">
                <a:solidFill>
                  <a:schemeClr val="bg1">
                    <a:lumMod val="95000"/>
                  </a:schemeClr>
                </a:solidFill>
                <a:latin typeface="Calibri" panose="020F0502020204030204" pitchFamily="34" charset="0"/>
                <a:cs typeface="Calibri" panose="020F0502020204030204" pitchFamily="34" charset="0"/>
              </a:rPr>
              <a:t> </a:t>
            </a:r>
            <a:r>
              <a:rPr lang="fr-FR" sz="2000" dirty="0" err="1">
                <a:solidFill>
                  <a:schemeClr val="bg1">
                    <a:lumMod val="95000"/>
                  </a:schemeClr>
                </a:solidFill>
                <a:latin typeface="Calibri" panose="020F0502020204030204" pitchFamily="34" charset="0"/>
                <a:cs typeface="Calibri" panose="020F0502020204030204" pitchFamily="34" charset="0"/>
              </a:rPr>
              <a:t>posted</a:t>
            </a:r>
            <a:r>
              <a:rPr lang="fr-FR" sz="2000" dirty="0">
                <a:solidFill>
                  <a:schemeClr val="bg1">
                    <a:lumMod val="95000"/>
                  </a:schemeClr>
                </a:solidFill>
                <a:latin typeface="Calibri" panose="020F0502020204030204" pitchFamily="34" charset="0"/>
                <a:cs typeface="Calibri" panose="020F0502020204030204" pitchFamily="34" charset="0"/>
              </a:rPr>
              <a:t> to </a:t>
            </a:r>
            <a:r>
              <a:rPr lang="fr-FR" sz="2000" dirty="0" err="1">
                <a:solidFill>
                  <a:schemeClr val="bg1">
                    <a:lumMod val="95000"/>
                  </a:schemeClr>
                </a:solidFill>
                <a:latin typeface="Calibri" panose="020F0502020204030204" pitchFamily="34" charset="0"/>
                <a:cs typeface="Calibri" panose="020F0502020204030204" pitchFamily="34" charset="0"/>
              </a:rPr>
              <a:t>our</a:t>
            </a:r>
            <a:r>
              <a:rPr lang="fr-FR" sz="2000" dirty="0">
                <a:solidFill>
                  <a:schemeClr val="bg1">
                    <a:lumMod val="95000"/>
                  </a:schemeClr>
                </a:solidFill>
                <a:latin typeface="Calibri" panose="020F0502020204030204" pitchFamily="34" charset="0"/>
                <a:cs typeface="Calibri" panose="020F0502020204030204" pitchFamily="34" charset="0"/>
              </a:rPr>
              <a:t> public site by </a:t>
            </a:r>
            <a:r>
              <a:rPr lang="fr-FR" sz="2000" dirty="0" err="1">
                <a:solidFill>
                  <a:schemeClr val="bg1">
                    <a:lumMod val="95000"/>
                  </a:schemeClr>
                </a:solidFill>
                <a:latin typeface="Calibri" panose="020F0502020204030204" pitchFamily="34" charset="0"/>
                <a:cs typeface="Calibri" panose="020F0502020204030204" pitchFamily="34" charset="0"/>
              </a:rPr>
              <a:t>mid</a:t>
            </a:r>
            <a:r>
              <a:rPr lang="fr-FR" sz="2000" dirty="0">
                <a:solidFill>
                  <a:schemeClr val="bg1">
                    <a:lumMod val="95000"/>
                  </a:schemeClr>
                </a:solidFill>
                <a:latin typeface="Calibri" panose="020F0502020204030204" pitchFamily="34" charset="0"/>
                <a:cs typeface="Calibri" panose="020F0502020204030204" pitchFamily="34" charset="0"/>
              </a:rPr>
              <a:t>-July: </a:t>
            </a:r>
            <a:r>
              <a:rPr lang="fr-FR" sz="2000" dirty="0">
                <a:latin typeface="Calibri" panose="020F0502020204030204" pitchFamily="34" charset="0"/>
                <a:cs typeface="Calibri" panose="020F0502020204030204" pitchFamily="34" charset="0"/>
                <a:hlinkClick r:id="rId3"/>
              </a:rPr>
              <a:t>Data Collection - Information Services (mass.edu)</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0309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DOE016:  Grade Level</a:t>
            </a:r>
          </a:p>
        </p:txBody>
      </p:sp>
      <p:sp>
        <p:nvSpPr>
          <p:cNvPr id="9" name="Content Placeholder 8"/>
          <p:cNvSpPr>
            <a:spLocks noGrp="1"/>
          </p:cNvSpPr>
          <p:nvPr>
            <p:ph idx="1"/>
          </p:nvPr>
        </p:nvSpPr>
        <p:spPr>
          <a:xfrm>
            <a:off x="4174520" y="1762415"/>
            <a:ext cx="7931755" cy="5095585"/>
          </a:xfrm>
        </p:spPr>
        <p:txBody>
          <a:bodyPr vert="horz" lIns="91440" tIns="45720" rIns="91440" bIns="45720" rtlCol="0" anchor="t">
            <a:noAutofit/>
          </a:bodyPr>
          <a:lstStyle/>
          <a:p>
            <a:pPr marL="0" indent="0">
              <a:buNone/>
            </a:pPr>
            <a:r>
              <a:rPr lang="en-US" sz="2400" dirty="0"/>
              <a:t>The grade level values for PK are being expanded to 5 different categories</a:t>
            </a:r>
          </a:p>
          <a:p>
            <a:pPr marL="0" indent="0">
              <a:buNone/>
            </a:pPr>
            <a:r>
              <a:rPr lang="en-US" sz="2400" dirty="0"/>
              <a:t>Full day = 5+ hours (or 25 hours per week)</a:t>
            </a:r>
          </a:p>
          <a:p>
            <a:pPr marL="0" indent="0">
              <a:buNone/>
            </a:pPr>
            <a:endParaRPr lang="en-US" sz="2400" dirty="0"/>
          </a:p>
          <a:p>
            <a:pPr marL="0" indent="0">
              <a:buNone/>
            </a:pPr>
            <a:endParaRPr lang="en-US" sz="2000" b="1" dirty="0"/>
          </a:p>
          <a:p>
            <a:pPr marL="0" indent="0">
              <a:buNone/>
            </a:pPr>
            <a:r>
              <a:rPr lang="en-US" sz="2000" b="1" dirty="0"/>
              <a:t>Rationale: </a:t>
            </a:r>
            <a:r>
              <a:rPr lang="en-US" sz="2000" b="0" i="0" dirty="0">
                <a:solidFill>
                  <a:srgbClr val="000000"/>
                </a:solidFill>
                <a:effectLst/>
                <a:highlight>
                  <a:srgbClr val="FFFFFF"/>
                </a:highlight>
                <a:latin typeface="Calibri" panose="020F0502020204030204" pitchFamily="34" charset="0"/>
              </a:rPr>
              <a:t>As the Governor and Legislature continue to invest in the expansion of preschool through the Department of Early Education and Care’s Commonwealth Preschool Partnership Initiative (CPPI), the state seeks to better understand the impact of these funds in expanding the number of 3- and 4-year olds who have access to high quality preschool programs and the extent to which public schools are expanding their options to be inclusive of both part-day and full-day options.  </a:t>
            </a:r>
            <a:endParaRPr lang="en-US" sz="2000"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a:t>
            </a:fld>
            <a:endParaRPr lang="zh-CN" altLang="en-US" dirty="0"/>
          </a:p>
        </p:txBody>
      </p:sp>
      <p:pic>
        <p:nvPicPr>
          <p:cNvPr id="5" name="Picture 4" descr="list of acceptable grade level values for SIMS DOE016">
            <a:extLst>
              <a:ext uri="{FF2B5EF4-FFF2-40B4-BE49-F238E27FC236}">
                <a16:creationId xmlns:a16="http://schemas.microsoft.com/office/drawing/2014/main" id="{AA2AFCB5-9249-109A-B1CD-7B43100AE420}"/>
              </a:ext>
            </a:extLst>
          </p:cNvPr>
          <p:cNvPicPr>
            <a:picLocks noChangeAspect="1"/>
          </p:cNvPicPr>
          <p:nvPr/>
        </p:nvPicPr>
        <p:blipFill>
          <a:blip r:embed="rId3"/>
          <a:stretch>
            <a:fillRect/>
          </a:stretch>
        </p:blipFill>
        <p:spPr>
          <a:xfrm>
            <a:off x="-19611" y="1373886"/>
            <a:ext cx="4194131" cy="5095585"/>
          </a:xfrm>
          <a:prstGeom prst="rect">
            <a:avLst/>
          </a:prstGeom>
        </p:spPr>
      </p:pic>
    </p:spTree>
    <p:extLst>
      <p:ext uri="{BB962C8B-B14F-4D97-AF65-F5344CB8AC3E}">
        <p14:creationId xmlns:p14="http://schemas.microsoft.com/office/powerpoint/2010/main" val="3625087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New validation related to EL status (DOE025)</a:t>
            </a:r>
          </a:p>
        </p:txBody>
      </p:sp>
      <p:sp>
        <p:nvSpPr>
          <p:cNvPr id="9" name="Content Placeholder 8"/>
          <p:cNvSpPr>
            <a:spLocks noGrp="1"/>
          </p:cNvSpPr>
          <p:nvPr>
            <p:ph idx="1"/>
          </p:nvPr>
        </p:nvSpPr>
        <p:spPr>
          <a:xfrm>
            <a:off x="0" y="1230403"/>
            <a:ext cx="11938715" cy="5047441"/>
          </a:xfrm>
        </p:spPr>
        <p:txBody>
          <a:bodyPr vert="horz" lIns="91440" tIns="45720" rIns="91440" bIns="45720" rtlCol="0" anchor="t">
            <a:noAutofit/>
          </a:bodyPr>
          <a:lstStyle/>
          <a:p>
            <a:pPr marL="0" indent="0">
              <a:buNone/>
            </a:pPr>
            <a:endParaRPr lang="en-US" sz="1800" dirty="0">
              <a:latin typeface="Calibri" panose="020F0502020204030204" pitchFamily="34" charset="0"/>
              <a:ea typeface="Aptos" panose="020B0004020202020204" pitchFamily="34" charset="0"/>
            </a:endParaRPr>
          </a:p>
          <a:p>
            <a:pPr marL="0" indent="0">
              <a:buNone/>
            </a:pPr>
            <a:r>
              <a:rPr lang="en-US" sz="1800" dirty="0">
                <a:latin typeface="Calibri" panose="020F0502020204030204" pitchFamily="34" charset="0"/>
                <a:ea typeface="Aptos" panose="020B0004020202020204" pitchFamily="34" charset="0"/>
              </a:rPr>
              <a:t>A new SIMS validation will check students reported as 01 (EL) in DOE025 against ACCESS score data from assessment, and an error will be produced if the student has met exit criteria and should be considered no longer EL</a:t>
            </a:r>
            <a:r>
              <a:rPr lang="en-US" sz="1800" b="1" dirty="0">
                <a:latin typeface="Calibri" panose="020F0502020204030204" pitchFamily="34" charset="0"/>
                <a:ea typeface="Aptos" panose="020B0004020202020204" pitchFamily="34" charset="0"/>
              </a:rPr>
              <a:t>.</a:t>
            </a:r>
            <a:endParaRPr lang="en-US" sz="1800" b="1" dirty="0">
              <a:effectLst/>
              <a:latin typeface="Calibri" panose="020F0502020204030204" pitchFamily="34" charset="0"/>
              <a:ea typeface="Aptos" panose="020B0004020202020204" pitchFamily="34" charset="0"/>
            </a:endParaRPr>
          </a:p>
          <a:p>
            <a:pPr marL="0" indent="0">
              <a:buNone/>
            </a:pPr>
            <a:endParaRPr lang="en-US" sz="1800" b="1" dirty="0">
              <a:latin typeface="Calibri" panose="020F0502020204030204" pitchFamily="34" charset="0"/>
              <a:ea typeface="Aptos" panose="020B0004020202020204" pitchFamily="34" charset="0"/>
            </a:endParaRPr>
          </a:p>
          <a:p>
            <a:pPr marL="0" indent="0">
              <a:buNone/>
            </a:pPr>
            <a:r>
              <a:rPr lang="en-US" sz="1800" b="1" dirty="0">
                <a:effectLst/>
                <a:latin typeface="Calibri" panose="020F0502020204030204" pitchFamily="34" charset="0"/>
                <a:ea typeface="Aptos" panose="020B0004020202020204" pitchFamily="34" charset="0"/>
              </a:rPr>
              <a:t>Rationale</a:t>
            </a:r>
            <a:r>
              <a:rPr lang="en-US" sz="1800" dirty="0">
                <a:effectLst/>
                <a:latin typeface="Calibri" panose="020F0502020204030204" pitchFamily="34" charset="0"/>
                <a:ea typeface="Aptos" panose="020B0004020202020204" pitchFamily="34" charset="0"/>
              </a:rPr>
              <a:t>: All students who have at least 4.2 over all and 3.9 literacy ACCESS scores are an automatic exit from English Learner status. </a:t>
            </a:r>
            <a:r>
              <a:rPr lang="en-US" sz="1800" dirty="0">
                <a:latin typeface="Calibri" panose="020F0502020204030204" pitchFamily="34" charset="0"/>
                <a:ea typeface="Aptos" panose="020B0004020202020204" pitchFamily="34" charset="0"/>
              </a:rPr>
              <a:t>The Office of Language Acquisition (OLA) will be providing guidance on this to EL Directors.</a:t>
            </a: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pic>
        <p:nvPicPr>
          <p:cNvPr id="4" name="Picture 3" descr="SIMS DOE025 acceptable values 01 (not English Learner) and 02 (English Learner)">
            <a:extLst>
              <a:ext uri="{FF2B5EF4-FFF2-40B4-BE49-F238E27FC236}">
                <a16:creationId xmlns:a16="http://schemas.microsoft.com/office/drawing/2014/main" id="{7B7612D9-0483-6844-50CA-A6A9BD2C8D9F}"/>
              </a:ext>
            </a:extLst>
          </p:cNvPr>
          <p:cNvPicPr>
            <a:picLocks noChangeAspect="1"/>
          </p:cNvPicPr>
          <p:nvPr/>
        </p:nvPicPr>
        <p:blipFill>
          <a:blip r:embed="rId3"/>
          <a:stretch>
            <a:fillRect/>
          </a:stretch>
        </p:blipFill>
        <p:spPr>
          <a:xfrm>
            <a:off x="113608" y="3429000"/>
            <a:ext cx="8158027" cy="2971770"/>
          </a:xfrm>
          <a:prstGeom prst="rect">
            <a:avLst/>
          </a:prstGeom>
        </p:spPr>
      </p:pic>
    </p:spTree>
    <p:extLst>
      <p:ext uri="{BB962C8B-B14F-4D97-AF65-F5344CB8AC3E}">
        <p14:creationId xmlns:p14="http://schemas.microsoft.com/office/powerpoint/2010/main" val="1739517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DOE041:  SLIFE  definition update</a:t>
            </a:r>
          </a:p>
        </p:txBody>
      </p:sp>
      <p:sp>
        <p:nvSpPr>
          <p:cNvPr id="9" name="Content Placeholder 8">
            <a:extLst>
              <a:ext uri="{C183D7F6-B498-43B3-948B-1728B52AA6E4}">
                <adec:decorative xmlns:adec="http://schemas.microsoft.com/office/drawing/2017/decorative" val="1"/>
              </a:ext>
            </a:extLst>
          </p:cNvPr>
          <p:cNvSpPr>
            <a:spLocks noGrp="1"/>
          </p:cNvSpPr>
          <p:nvPr>
            <p:ph idx="1"/>
          </p:nvPr>
        </p:nvSpPr>
        <p:spPr>
          <a:xfrm>
            <a:off x="0" y="1230403"/>
            <a:ext cx="12192000" cy="899059"/>
          </a:xfrm>
        </p:spPr>
        <p:txBody>
          <a:bodyPr vert="horz" lIns="91440" tIns="45720" rIns="91440" bIns="45720" rtlCol="0" anchor="t">
            <a:noAutofit/>
          </a:bodyPr>
          <a:lstStyle/>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176645" y="1508288"/>
            <a:ext cx="11762070" cy="1231106"/>
          </a:xfrm>
          <a:prstGeom prst="rect">
            <a:avLst/>
          </a:prstGeom>
          <a:noFill/>
        </p:spPr>
        <p:txBody>
          <a:bodyPr wrap="square">
            <a:spAutoFit/>
          </a:bodyPr>
          <a:lstStyle/>
          <a:p>
            <a:pPr marL="0" marR="0">
              <a:spcBef>
                <a:spcPts val="0"/>
              </a:spcBef>
              <a:spcAft>
                <a:spcPts val="0"/>
              </a:spcAft>
            </a:pPr>
            <a:r>
              <a:rPr lang="en-US" sz="1800" b="1" dirty="0">
                <a:solidFill>
                  <a:schemeClr val="accent1">
                    <a:lumMod val="50000"/>
                  </a:schemeClr>
                </a:solidFill>
                <a:effectLst/>
                <a:latin typeface="Calibri" panose="020F0502020204030204" pitchFamily="34" charset="0"/>
                <a:ea typeface="Times New Roman" panose="02020603050405020304" pitchFamily="18" charset="0"/>
              </a:rPr>
              <a:t>Rationale:  </a:t>
            </a:r>
            <a:r>
              <a:rPr lang="en-US" sz="1800" dirty="0">
                <a:solidFill>
                  <a:schemeClr val="accent1">
                    <a:lumMod val="50000"/>
                  </a:schemeClr>
                </a:solidFill>
                <a:effectLst/>
                <a:latin typeface="Calibri" panose="020F0502020204030204" pitchFamily="34" charset="0"/>
                <a:ea typeface="Times New Roman" panose="02020603050405020304" pitchFamily="18" charset="0"/>
              </a:rPr>
              <a:t>As a result of extensive stakeholder engagement, research in collaboration with OPR and national SLIFE experts, we are making a change to the SLIFE definition for 2024-25. This will not impact the DOE041 codes themselves. They will still be: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pic>
        <p:nvPicPr>
          <p:cNvPr id="12" name="Picture 11" descr="SIMS DOE041 SLIFE acceptable values 00 and 01">
            <a:extLst>
              <a:ext uri="{FF2B5EF4-FFF2-40B4-BE49-F238E27FC236}">
                <a16:creationId xmlns:a16="http://schemas.microsoft.com/office/drawing/2014/main" id="{198B7D66-1582-4340-B3AC-2193AF872E0A}"/>
              </a:ext>
            </a:extLst>
          </p:cNvPr>
          <p:cNvPicPr>
            <a:picLocks noChangeAspect="1"/>
          </p:cNvPicPr>
          <p:nvPr/>
        </p:nvPicPr>
        <p:blipFill>
          <a:blip r:embed="rId3"/>
          <a:stretch>
            <a:fillRect/>
          </a:stretch>
        </p:blipFill>
        <p:spPr>
          <a:xfrm>
            <a:off x="1563611" y="2129462"/>
            <a:ext cx="7598171" cy="824712"/>
          </a:xfrm>
          <a:prstGeom prst="rect">
            <a:avLst/>
          </a:prstGeom>
        </p:spPr>
      </p:pic>
      <p:sp>
        <p:nvSpPr>
          <p:cNvPr id="14" name="TextBox 13">
            <a:extLst>
              <a:ext uri="{FF2B5EF4-FFF2-40B4-BE49-F238E27FC236}">
                <a16:creationId xmlns:a16="http://schemas.microsoft.com/office/drawing/2014/main" id="{756AA5F9-FF56-1022-30F4-3BAFD1E3E905}"/>
              </a:ext>
            </a:extLst>
          </p:cNvPr>
          <p:cNvSpPr txBox="1"/>
          <p:nvPr/>
        </p:nvSpPr>
        <p:spPr>
          <a:xfrm>
            <a:off x="176645" y="3002973"/>
            <a:ext cx="11855588" cy="3274871"/>
          </a:xfrm>
          <a:prstGeom prst="rect">
            <a:avLst/>
          </a:prstGeom>
          <a:noFill/>
        </p:spPr>
        <p:txBody>
          <a:bodyPr wrap="square" rtlCol="0">
            <a:spAutoFit/>
          </a:bodyPr>
          <a:lstStyle/>
          <a:p>
            <a:pPr marL="0" marR="0">
              <a:spcBef>
                <a:spcPts val="0"/>
              </a:spcBef>
              <a:spcAft>
                <a:spcPts val="0"/>
              </a:spcAft>
            </a:pPr>
            <a:r>
              <a:rPr lang="en-US" b="1" dirty="0">
                <a:solidFill>
                  <a:schemeClr val="accent1">
                    <a:lumMod val="50000"/>
                  </a:schemeClr>
                </a:solidFill>
                <a:effectLst/>
                <a:latin typeface="Calibri" panose="020F0502020204030204" pitchFamily="34" charset="0"/>
                <a:ea typeface="Times New Roman" panose="02020603050405020304" pitchFamily="18" charset="0"/>
              </a:rPr>
              <a:t>Updated definition:</a:t>
            </a:r>
            <a:endParaRPr lang="en-US" b="1" dirty="0">
              <a:solidFill>
                <a:schemeClr val="accent1">
                  <a:lumMod val="50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dirty="0">
                <a:solidFill>
                  <a:schemeClr val="accent1">
                    <a:lumMod val="50000"/>
                  </a:schemeClr>
                </a:solidFill>
                <a:effectLst/>
                <a:latin typeface="Calibri" panose="020F0502020204030204" pitchFamily="34" charset="0"/>
                <a:ea typeface="Times New Roman" panose="02020603050405020304" pitchFamily="18" charset="0"/>
              </a:rPr>
              <a:t>To be classified as SLIFE, a student must meet all the following criteria:</a:t>
            </a:r>
            <a:endParaRPr lang="en-US" dirty="0">
              <a:solidFill>
                <a:schemeClr val="accent1">
                  <a:lumMod val="50000"/>
                </a:schemeClr>
              </a:solidFill>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DOE025 SIMS field indicates the student is an English learner.</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student is 8 to 21 years old.</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The student entered a United States school after grade 2 or exited the U.S. for six months or more and did not attend school during this time.</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Prior exposure to formal schooling is characterized by </a:t>
            </a:r>
            <a:r>
              <a:rPr lang="en-US" b="1"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one of the following:</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No formal schooling;</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Interruptions in formal schooling, defined as at least two or fewer years of schooling than their typical peers;</a:t>
            </a:r>
            <a:endParaRPr lang="en-US"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r>
              <a:rPr lang="en-US" dirty="0">
                <a:solidFill>
                  <a:schemeClr val="accent1">
                    <a:lumMod val="50000"/>
                  </a:schemeClr>
                </a:solidFill>
                <a:effectLst/>
                <a:latin typeface="Calibri" panose="020F0502020204030204" pitchFamily="34" charset="0"/>
                <a:ea typeface="Times New Roman" panose="02020603050405020304" pitchFamily="18" charset="0"/>
              </a:rPr>
              <a:t>Consistent, but limited formal schooling </a:t>
            </a:r>
            <a:r>
              <a:rPr lang="en-US" i="1" dirty="0">
                <a:solidFill>
                  <a:schemeClr val="accent1">
                    <a:lumMod val="50000"/>
                  </a:schemeClr>
                </a:solidFill>
                <a:effectLst/>
                <a:latin typeface="Calibri" panose="020F0502020204030204" pitchFamily="34" charset="0"/>
                <a:ea typeface="Times New Roman" panose="02020603050405020304" pitchFamily="18" charset="0"/>
              </a:rPr>
              <a:t>(e.g., school days were significantly shorter or student didn’t regularly attend school every day)</a:t>
            </a:r>
            <a:endParaRPr lang="en-US" dirty="0">
              <a:solidFill>
                <a:schemeClr val="accent1">
                  <a:lumMod val="50000"/>
                </a:schemeClr>
              </a:solidFill>
            </a:endParaRPr>
          </a:p>
        </p:txBody>
      </p:sp>
    </p:spTree>
    <p:extLst>
      <p:ext uri="{BB962C8B-B14F-4D97-AF65-F5344CB8AC3E}">
        <p14:creationId xmlns:p14="http://schemas.microsoft.com/office/powerpoint/2010/main" val="395864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DOE045:  HQCCP Program Type</a:t>
            </a:r>
          </a:p>
        </p:txBody>
      </p:sp>
      <p:sp>
        <p:nvSpPr>
          <p:cNvPr id="9" name="Content Placeholder 8">
            <a:extLst>
              <a:ext uri="{C183D7F6-B498-43B3-948B-1728B52AA6E4}">
                <adec:decorative xmlns:adec="http://schemas.microsoft.com/office/drawing/2017/decorative" val="1"/>
              </a:ext>
            </a:extLst>
          </p:cNvPr>
          <p:cNvSpPr>
            <a:spLocks noGrp="1"/>
          </p:cNvSpPr>
          <p:nvPr>
            <p:ph idx="1"/>
          </p:nvPr>
        </p:nvSpPr>
        <p:spPr>
          <a:xfrm>
            <a:off x="83127" y="1531468"/>
            <a:ext cx="11855588" cy="679906"/>
          </a:xfrm>
        </p:spPr>
        <p:txBody>
          <a:bodyPr vert="horz" lIns="91440" tIns="45720" rIns="91440" bIns="45720" rtlCol="0" anchor="t">
            <a:noAutofit/>
          </a:bodyPr>
          <a:lstStyle/>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7" name="TextBox 6">
            <a:extLst>
              <a:ext uri="{FF2B5EF4-FFF2-40B4-BE49-F238E27FC236}">
                <a16:creationId xmlns:a16="http://schemas.microsoft.com/office/drawing/2014/main" id="{CE4E8029-9380-3ABD-5997-19BD65AAA864}"/>
              </a:ext>
            </a:extLst>
          </p:cNvPr>
          <p:cNvSpPr txBox="1"/>
          <p:nvPr/>
        </p:nvSpPr>
        <p:spPr>
          <a:xfrm>
            <a:off x="168206" y="4821229"/>
            <a:ext cx="11855588" cy="1015663"/>
          </a:xfrm>
          <a:prstGeom prst="rect">
            <a:avLst/>
          </a:prstGeom>
          <a:noFill/>
        </p:spPr>
        <p:txBody>
          <a:bodyPr wrap="square">
            <a:spAutoFit/>
          </a:bodyPr>
          <a:lstStyle/>
          <a:p>
            <a:pPr marL="0" marR="0">
              <a:spcBef>
                <a:spcPts val="0"/>
              </a:spcBef>
              <a:spcAft>
                <a:spcPts val="0"/>
              </a:spcAft>
            </a:pPr>
            <a:r>
              <a:rPr lang="en-US" sz="2000" b="1" dirty="0">
                <a:solidFill>
                  <a:schemeClr val="accent1">
                    <a:lumMod val="50000"/>
                  </a:schemeClr>
                </a:solidFill>
                <a:effectLst/>
                <a:latin typeface="Calibri" panose="020F0502020204030204" pitchFamily="34" charset="0"/>
                <a:ea typeface="Times New Roman" panose="02020603050405020304" pitchFamily="18" charset="0"/>
              </a:rPr>
              <a:t>Rationale: </a:t>
            </a:r>
            <a:r>
              <a:rPr lang="en-US" sz="2000" dirty="0">
                <a:solidFill>
                  <a:schemeClr val="accent1">
                    <a:lumMod val="50000"/>
                  </a:schemeClr>
                </a:solidFill>
                <a:effectLst/>
                <a:latin typeface="Calibri" panose="020F0502020204030204" pitchFamily="34" charset="0"/>
                <a:ea typeface="Times New Roman" panose="02020603050405020304" pitchFamily="18" charset="0"/>
              </a:rPr>
              <a:t>The new value of 04 is to allow districts to report students who are enrolled in both Innovation Career Pathway program and Early College</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p:txBody>
      </p:sp>
      <p:pic>
        <p:nvPicPr>
          <p:cNvPr id="4" name="Picture 3" descr="SIMS DOE045 acceptable values 500, 01,02,03,04">
            <a:extLst>
              <a:ext uri="{FF2B5EF4-FFF2-40B4-BE49-F238E27FC236}">
                <a16:creationId xmlns:a16="http://schemas.microsoft.com/office/drawing/2014/main" id="{C0CA4E70-1053-1370-5417-71C707B307D5}"/>
              </a:ext>
            </a:extLst>
          </p:cNvPr>
          <p:cNvPicPr>
            <a:picLocks noChangeAspect="1"/>
          </p:cNvPicPr>
          <p:nvPr/>
        </p:nvPicPr>
        <p:blipFill>
          <a:blip r:embed="rId3"/>
          <a:stretch>
            <a:fillRect/>
          </a:stretch>
        </p:blipFill>
        <p:spPr>
          <a:xfrm>
            <a:off x="168206" y="2257844"/>
            <a:ext cx="6622649" cy="1661910"/>
          </a:xfrm>
          <a:prstGeom prst="rect">
            <a:avLst/>
          </a:prstGeom>
        </p:spPr>
      </p:pic>
      <p:sp>
        <p:nvSpPr>
          <p:cNvPr id="3" name="TextBox 2">
            <a:extLst>
              <a:ext uri="{FF2B5EF4-FFF2-40B4-BE49-F238E27FC236}">
                <a16:creationId xmlns:a16="http://schemas.microsoft.com/office/drawing/2014/main" id="{E25AABE9-EB88-33F2-D59F-2426696469AF}"/>
              </a:ext>
            </a:extLst>
          </p:cNvPr>
          <p:cNvSpPr txBox="1"/>
          <p:nvPr/>
        </p:nvSpPr>
        <p:spPr>
          <a:xfrm>
            <a:off x="253285" y="1811263"/>
            <a:ext cx="11068545" cy="400110"/>
          </a:xfrm>
          <a:prstGeom prst="rect">
            <a:avLst/>
          </a:prstGeom>
          <a:noFill/>
        </p:spPr>
        <p:txBody>
          <a:bodyPr wrap="square" rtlCol="0">
            <a:spAutoFit/>
          </a:bodyPr>
          <a:lstStyle/>
          <a:p>
            <a:r>
              <a:rPr lang="en-US" sz="2000" dirty="0">
                <a:solidFill>
                  <a:schemeClr val="accent1">
                    <a:lumMod val="50000"/>
                  </a:schemeClr>
                </a:solidFill>
              </a:rPr>
              <a:t>New value of 04 “Innovation Career Pathway and Early College”</a:t>
            </a:r>
          </a:p>
        </p:txBody>
      </p:sp>
    </p:spTree>
    <p:extLst>
      <p:ext uri="{BB962C8B-B14F-4D97-AF65-F5344CB8AC3E}">
        <p14:creationId xmlns:p14="http://schemas.microsoft.com/office/powerpoint/2010/main" val="254848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DOE046: Early College Partnership </a:t>
            </a:r>
          </a:p>
        </p:txBody>
      </p:sp>
      <p:sp>
        <p:nvSpPr>
          <p:cNvPr id="9" name="Content Placeholder 8">
            <a:extLst>
              <a:ext uri="{C183D7F6-B498-43B3-948B-1728B52AA6E4}">
                <adec:decorative xmlns:adec="http://schemas.microsoft.com/office/drawing/2017/decorative" val="1"/>
              </a:ext>
            </a:extLst>
          </p:cNvPr>
          <p:cNvSpPr>
            <a:spLocks noGrp="1"/>
          </p:cNvSpPr>
          <p:nvPr>
            <p:ph idx="1"/>
          </p:nvPr>
        </p:nvSpPr>
        <p:spPr>
          <a:xfrm>
            <a:off x="0" y="1230404"/>
            <a:ext cx="11938715" cy="1318068"/>
          </a:xfrm>
        </p:spPr>
        <p:txBody>
          <a:bodyPr vert="horz" lIns="91440" tIns="45720" rIns="91440" bIns="45720" rtlCol="0" anchor="t">
            <a:noAutofit/>
          </a:bodyPr>
          <a:lstStyle/>
          <a:p>
            <a:pPr marL="0" indent="0">
              <a:buNone/>
            </a:pPr>
            <a:endParaRPr lang="en-US" dirty="0"/>
          </a:p>
          <a:p>
            <a:pPr marL="0" indent="0">
              <a:buNone/>
            </a:pPr>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pic>
        <p:nvPicPr>
          <p:cNvPr id="6" name="Picture 5" descr="SIMS DOE046 Early College Partnership page in SIMS handbook">
            <a:extLst>
              <a:ext uri="{FF2B5EF4-FFF2-40B4-BE49-F238E27FC236}">
                <a16:creationId xmlns:a16="http://schemas.microsoft.com/office/drawing/2014/main" id="{E767CB7D-BF0C-CE26-6187-D31838BFC0EA}"/>
              </a:ext>
            </a:extLst>
          </p:cNvPr>
          <p:cNvPicPr>
            <a:picLocks noChangeAspect="1"/>
          </p:cNvPicPr>
          <p:nvPr/>
        </p:nvPicPr>
        <p:blipFill>
          <a:blip r:embed="rId3"/>
          <a:stretch>
            <a:fillRect/>
          </a:stretch>
        </p:blipFill>
        <p:spPr>
          <a:xfrm>
            <a:off x="253285" y="2679257"/>
            <a:ext cx="6487430" cy="3715268"/>
          </a:xfrm>
          <a:prstGeom prst="rect">
            <a:avLst/>
          </a:prstGeom>
        </p:spPr>
      </p:pic>
      <p:sp>
        <p:nvSpPr>
          <p:cNvPr id="10" name="TextBox 9">
            <a:extLst>
              <a:ext uri="{FF2B5EF4-FFF2-40B4-BE49-F238E27FC236}">
                <a16:creationId xmlns:a16="http://schemas.microsoft.com/office/drawing/2014/main" id="{43FCCDD2-68AE-996C-9277-458C4BB4F4AA}"/>
              </a:ext>
            </a:extLst>
          </p:cNvPr>
          <p:cNvSpPr txBox="1"/>
          <p:nvPr/>
        </p:nvSpPr>
        <p:spPr>
          <a:xfrm>
            <a:off x="127897" y="1625141"/>
            <a:ext cx="11682919" cy="923330"/>
          </a:xfrm>
          <a:prstGeom prst="rect">
            <a:avLst/>
          </a:prstGeom>
          <a:noFill/>
        </p:spPr>
        <p:txBody>
          <a:bodyPr wrap="square" rtlCol="0">
            <a:spAutoFit/>
          </a:bodyPr>
          <a:lstStyle/>
          <a:p>
            <a:pPr marL="0" marR="0">
              <a:spcBef>
                <a:spcPts val="0"/>
              </a:spcBef>
              <a:spcAft>
                <a:spcPts val="0"/>
              </a:spcAft>
            </a:pPr>
            <a:r>
              <a:rPr lang="en-US" sz="1800" dirty="0">
                <a:solidFill>
                  <a:schemeClr val="accent1">
                    <a:lumMod val="50000"/>
                  </a:schemeClr>
                </a:solidFill>
                <a:effectLst/>
                <a:latin typeface="Calibri" panose="020F0502020204030204" pitchFamily="34" charset="0"/>
                <a:ea typeface="Times New Roman" panose="02020603050405020304" pitchFamily="18" charset="0"/>
              </a:rPr>
              <a:t>This element will now be specifically for identifying the code for the higher ed institution for Early College program enrollment.  Appendix L will contain the same list of higher ed institution codes that it currently has.  The Innovation Career Pathway sector codes will be removed from this element and moved to a separate element.</a:t>
            </a:r>
          </a:p>
        </p:txBody>
      </p:sp>
      <p:sp>
        <p:nvSpPr>
          <p:cNvPr id="3" name="TextBox 2">
            <a:extLst>
              <a:ext uri="{FF2B5EF4-FFF2-40B4-BE49-F238E27FC236}">
                <a16:creationId xmlns:a16="http://schemas.microsoft.com/office/drawing/2014/main" id="{649CF476-F3A6-2833-EF74-B4A48E692639}"/>
              </a:ext>
            </a:extLst>
          </p:cNvPr>
          <p:cNvSpPr txBox="1"/>
          <p:nvPr/>
        </p:nvSpPr>
        <p:spPr>
          <a:xfrm>
            <a:off x="7079530" y="2943208"/>
            <a:ext cx="4731286" cy="1200329"/>
          </a:xfrm>
          <a:prstGeom prst="rect">
            <a:avLst/>
          </a:prstGeom>
          <a:noFill/>
        </p:spPr>
        <p:txBody>
          <a:bodyPr wrap="square" rtlCol="0">
            <a:spAutoFit/>
          </a:bodyPr>
          <a:lstStyle/>
          <a:p>
            <a:r>
              <a:rPr lang="en-US" sz="1800" b="1" dirty="0">
                <a:solidFill>
                  <a:schemeClr val="accent1">
                    <a:lumMod val="50000"/>
                  </a:schemeClr>
                </a:solidFill>
                <a:effectLst/>
                <a:latin typeface="Calibri" panose="020F0502020204030204" pitchFamily="34" charset="0"/>
                <a:ea typeface="Times New Roman" panose="02020603050405020304" pitchFamily="18" charset="0"/>
              </a:rPr>
              <a:t>Rationale: To allow DOE046 to be the field dedicated to Early College Partnership codes, independent of the Innovation Career Pathway sector codes</a:t>
            </a:r>
            <a:endParaRPr lang="en-US" dirty="0"/>
          </a:p>
        </p:txBody>
      </p:sp>
    </p:spTree>
    <p:extLst>
      <p:ext uri="{BB962C8B-B14F-4D97-AF65-F5344CB8AC3E}">
        <p14:creationId xmlns:p14="http://schemas.microsoft.com/office/powerpoint/2010/main" val="401561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SIMS DOE057: Innovation Career Pathway Sector</a:t>
            </a:r>
          </a:p>
        </p:txBody>
      </p:sp>
      <p:sp>
        <p:nvSpPr>
          <p:cNvPr id="9" name="Content Placeholder 8"/>
          <p:cNvSpPr>
            <a:spLocks noGrp="1"/>
          </p:cNvSpPr>
          <p:nvPr>
            <p:ph idx="1"/>
          </p:nvPr>
        </p:nvSpPr>
        <p:spPr>
          <a:xfrm>
            <a:off x="6659417" y="2586465"/>
            <a:ext cx="5981927" cy="1278525"/>
          </a:xfrm>
        </p:spPr>
        <p:txBody>
          <a:bodyPr vert="horz" lIns="91440" tIns="45720" rIns="91440" bIns="45720" rtlCol="0" anchor="t">
            <a:noAutofit/>
          </a:bodyPr>
          <a:lstStyle/>
          <a:p>
            <a:pPr marL="0" marR="0" indent="0">
              <a:spcBef>
                <a:spcPts val="0"/>
              </a:spcBef>
              <a:spcAft>
                <a:spcPts val="0"/>
              </a:spcAft>
              <a:buNone/>
            </a:pPr>
            <a:r>
              <a:rPr lang="en-US" sz="1800" b="1" dirty="0">
                <a:effectLst/>
                <a:latin typeface="Calibri" panose="020F0502020204030204" pitchFamily="34" charset="0"/>
                <a:ea typeface="Times New Roman" panose="02020603050405020304" pitchFamily="18" charset="0"/>
              </a:rPr>
              <a:t>Rationale: </a:t>
            </a:r>
            <a:r>
              <a:rPr lang="en-US" sz="1800" dirty="0">
                <a:effectLst/>
                <a:latin typeface="Calibri" panose="020F0502020204030204" pitchFamily="34" charset="0"/>
                <a:ea typeface="Times New Roman" panose="02020603050405020304" pitchFamily="18" charset="0"/>
              </a:rPr>
              <a:t>This new element will now be specifically for identifying the code for the Innovation Career Pathway.  Appendix M will contain the sector codes.</a:t>
            </a:r>
            <a:endParaRPr lang="en-US" dirty="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pic>
        <p:nvPicPr>
          <p:cNvPr id="11" name="Picture 10" descr="SIMS DOE057 Innovation Career Pathway Sector handbook page">
            <a:extLst>
              <a:ext uri="{FF2B5EF4-FFF2-40B4-BE49-F238E27FC236}">
                <a16:creationId xmlns:a16="http://schemas.microsoft.com/office/drawing/2014/main" id="{0F318E93-E8E1-EA55-E763-E54C3F17EE57}"/>
              </a:ext>
            </a:extLst>
          </p:cNvPr>
          <p:cNvPicPr>
            <a:picLocks noChangeAspect="1"/>
          </p:cNvPicPr>
          <p:nvPr/>
        </p:nvPicPr>
        <p:blipFill>
          <a:blip r:embed="rId3"/>
          <a:stretch>
            <a:fillRect/>
          </a:stretch>
        </p:blipFill>
        <p:spPr>
          <a:xfrm>
            <a:off x="117099" y="2715398"/>
            <a:ext cx="6458851" cy="3543795"/>
          </a:xfrm>
          <a:prstGeom prst="rect">
            <a:avLst/>
          </a:prstGeom>
        </p:spPr>
      </p:pic>
      <p:sp>
        <p:nvSpPr>
          <p:cNvPr id="3" name="TextBox 2">
            <a:extLst>
              <a:ext uri="{FF2B5EF4-FFF2-40B4-BE49-F238E27FC236}">
                <a16:creationId xmlns:a16="http://schemas.microsoft.com/office/drawing/2014/main" id="{8AA9C990-E8E1-8FD4-9135-3376088430D0}"/>
              </a:ext>
            </a:extLst>
          </p:cNvPr>
          <p:cNvSpPr txBox="1"/>
          <p:nvPr/>
        </p:nvSpPr>
        <p:spPr>
          <a:xfrm>
            <a:off x="246268" y="1663135"/>
            <a:ext cx="10236338" cy="1015663"/>
          </a:xfrm>
          <a:prstGeom prst="rect">
            <a:avLst/>
          </a:prstGeom>
          <a:noFill/>
        </p:spPr>
        <p:txBody>
          <a:bodyPr wrap="square" rtlCol="0">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This new element will be on the </a:t>
            </a:r>
            <a:r>
              <a:rPr lang="en-US" sz="2000" dirty="0" err="1">
                <a:solidFill>
                  <a:schemeClr val="accent1">
                    <a:lumMod val="50000"/>
                  </a:schemeClr>
                </a:solidFill>
                <a:latin typeface="Calibri" panose="020F0502020204030204" pitchFamily="34" charset="0"/>
                <a:cs typeface="Calibri" panose="020F0502020204030204" pitchFamily="34" charset="0"/>
              </a:rPr>
              <a:t>studentschoolenrollment</a:t>
            </a:r>
            <a:r>
              <a:rPr lang="en-US" sz="2000" dirty="0">
                <a:solidFill>
                  <a:schemeClr val="accent1">
                    <a:lumMod val="50000"/>
                  </a:schemeClr>
                </a:solidFill>
                <a:latin typeface="Calibri" panose="020F0502020204030204" pitchFamily="34" charset="0"/>
                <a:cs typeface="Calibri" panose="020F0502020204030204" pitchFamily="34" charset="0"/>
              </a:rPr>
              <a:t> object </a:t>
            </a:r>
          </a:p>
          <a:p>
            <a:endParaRPr lang="en-US" sz="2000" dirty="0">
              <a:solidFill>
                <a:schemeClr val="accent1">
                  <a:lumMod val="50000"/>
                </a:schemeClr>
              </a:solidFill>
              <a:latin typeface="Calibri" panose="020F0502020204030204" pitchFamily="34" charset="0"/>
              <a:cs typeface="Calibri" panose="020F0502020204030204" pitchFamily="34" charset="0"/>
            </a:endParaRPr>
          </a:p>
          <a:p>
            <a:r>
              <a:rPr lang="en-US" sz="2000" dirty="0">
                <a:solidFill>
                  <a:schemeClr val="accent1">
                    <a:lumMod val="50000"/>
                  </a:schemeClr>
                </a:solidFill>
                <a:latin typeface="Calibri" panose="020F0502020204030204" pitchFamily="34" charset="0"/>
                <a:cs typeface="Calibri" panose="020F0502020204030204" pitchFamily="34" charset="0"/>
              </a:rPr>
              <a:t>Will have one new value “Clean Energy”</a:t>
            </a:r>
          </a:p>
        </p:txBody>
      </p:sp>
      <p:pic>
        <p:nvPicPr>
          <p:cNvPr id="5" name="Picture 4" descr="SIMS DOE057 acceptable values">
            <a:extLst>
              <a:ext uri="{FF2B5EF4-FFF2-40B4-BE49-F238E27FC236}">
                <a16:creationId xmlns:a16="http://schemas.microsoft.com/office/drawing/2014/main" id="{FE3EFA1F-22B2-23D0-960D-D811CD0CAC4D}"/>
              </a:ext>
            </a:extLst>
          </p:cNvPr>
          <p:cNvPicPr>
            <a:picLocks noChangeAspect="1"/>
          </p:cNvPicPr>
          <p:nvPr/>
        </p:nvPicPr>
        <p:blipFill>
          <a:blip r:embed="rId4"/>
          <a:stretch>
            <a:fillRect/>
          </a:stretch>
        </p:blipFill>
        <p:spPr>
          <a:xfrm>
            <a:off x="6811327" y="4012017"/>
            <a:ext cx="4900085" cy="1615580"/>
          </a:xfrm>
          <a:prstGeom prst="rect">
            <a:avLst/>
          </a:prstGeom>
        </p:spPr>
      </p:pic>
    </p:spTree>
    <p:extLst>
      <p:ext uri="{BB962C8B-B14F-4D97-AF65-F5344CB8AC3E}">
        <p14:creationId xmlns:p14="http://schemas.microsoft.com/office/powerpoint/2010/main" val="1807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8" name="Title 7"/>
          <p:cNvSpPr>
            <a:spLocks noGrp="1"/>
          </p:cNvSpPr>
          <p:nvPr>
            <p:ph type="title"/>
          </p:nvPr>
        </p:nvSpPr>
        <p:spPr/>
        <p:txBody>
          <a:bodyPr/>
          <a:lstStyle/>
          <a:p>
            <a:r>
              <a:rPr lang="en-US" dirty="0"/>
              <a:t>SCS05: Subject Area Course Code</a:t>
            </a:r>
          </a:p>
        </p:txBody>
      </p:sp>
      <p:sp>
        <p:nvSpPr>
          <p:cNvPr id="3" name="TextBox 2">
            <a:extLst>
              <a:ext uri="{FF2B5EF4-FFF2-40B4-BE49-F238E27FC236}">
                <a16:creationId xmlns:a16="http://schemas.microsoft.com/office/drawing/2014/main" id="{0889CB17-70F7-43A0-8DEF-3E3BCB5013C4}"/>
              </a:ext>
            </a:extLst>
          </p:cNvPr>
          <p:cNvSpPr txBox="1"/>
          <p:nvPr/>
        </p:nvSpPr>
        <p:spPr>
          <a:xfrm>
            <a:off x="0" y="1753385"/>
            <a:ext cx="11790998" cy="4716163"/>
          </a:xfrm>
          <a:prstGeom prst="rect">
            <a:avLst/>
          </a:prstGeom>
          <a:noFill/>
        </p:spPr>
        <p:txBody>
          <a:bodyPr wrap="square" rtlCol="0">
            <a:spAutoFit/>
          </a:bodyPr>
          <a:lstStyle/>
          <a:p>
            <a:pPr marL="0" marR="0">
              <a:lnSpc>
                <a:spcPct val="107000"/>
              </a:lnSpc>
              <a:spcBef>
                <a:spcPts val="0"/>
              </a:spcBef>
              <a:spcAft>
                <a:spcPts val="0"/>
              </a:spcAft>
            </a:pPr>
            <a:r>
              <a:rPr lang="en-US" sz="20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New course code:  04112</a:t>
            </a:r>
            <a:r>
              <a:rPr lang="en-US" sz="20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AP African American Studies  (code is replacing the 2023-24 pilot code 04146)</a:t>
            </a:r>
          </a:p>
          <a:p>
            <a:pPr marR="0" lvl="1">
              <a:spcBef>
                <a:spcPts val="0"/>
              </a:spcBef>
              <a:spcAft>
                <a:spcPts val="800"/>
              </a:spcAft>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800"/>
              </a:spcAft>
            </a:pPr>
            <a:r>
              <a:rPr lang="en-US" sz="20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Updated Appendices document will be posted here by mid-July: </a:t>
            </a:r>
            <a:r>
              <a:rPr lang="en-US" sz="2000" dirty="0">
                <a:hlinkClick r:id="rId2"/>
              </a:rPr>
              <a:t>EPIMS - Information Services/Data Collection (mass.edu)</a:t>
            </a:r>
            <a:endParaRPr lang="en-US" sz="2000" dirty="0"/>
          </a:p>
          <a:p>
            <a:pPr marR="0" lvl="1">
              <a:spcBef>
                <a:spcPts val="0"/>
              </a:spcBef>
              <a:spcAft>
                <a:spcPts val="800"/>
              </a:spcAft>
            </a:pPr>
            <a:endParaRPr lang="en-US" sz="20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R="0" lvl="1">
              <a:spcBef>
                <a:spcPts val="0"/>
              </a:spcBef>
              <a:spcAft>
                <a:spcPts val="800"/>
              </a:spcAft>
            </a:pPr>
            <a:r>
              <a:rPr lang="en-US" sz="20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The below courses will be added to the list of advanced courses for accountability </a:t>
            </a: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21005 - Engineering- Comprehensive </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21047 - Engineering—Independent Study</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21013 - Aerospace Engineering</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21014 - Biotechnical Engineering </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21011 - Civil Engineering </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2000" kern="100" dirty="0">
                <a:solidFill>
                  <a:schemeClr val="accent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rPr>
              <a:t>21008 - Digital Electronics</a:t>
            </a:r>
            <a:endParaRPr lang="en-US" sz="20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R="0" lvl="1">
              <a:spcBef>
                <a:spcPts val="0"/>
              </a:spcBef>
              <a:spcAft>
                <a:spcPts val="800"/>
              </a:spcAf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74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7" ma:contentTypeDescription="Create a new document." ma:contentTypeScope="" ma:versionID="ce88786e7213f78f6844655feff11f6b">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89a89a1f8864f1675c97eef69b9f1ff8"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NOTE xmlns="1c210e20-2656-47be-8bfe-a34b7996932e">Download before editing</NOTE>
  </documentManagement>
</p:properties>
</file>

<file path=customXml/itemProps1.xml><?xml version="1.0" encoding="utf-8"?>
<ds:datastoreItem xmlns:ds="http://schemas.openxmlformats.org/officeDocument/2006/customXml" ds:itemID="{38A44B26-EA76-4E5C-A0EB-ADE322D872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FA434A98-F106-45CE-8E8A-DD686612E616}">
  <ds:schemaRefs>
    <ds:schemaRef ds:uri="1c210e20-2656-47be-8bfe-a34b7996932e"/>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7a12eb2f-f040-4639-9fb2-5a6588dc803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8024</TotalTime>
  <Words>1047</Words>
  <Application>Microsoft Office PowerPoint</Application>
  <PresentationFormat>Widescreen</PresentationFormat>
  <Paragraphs>89</Paragraphs>
  <Slides>13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Google Sans</vt:lpstr>
      <vt:lpstr>Segoe</vt:lpstr>
      <vt:lpstr>Segoe SemiBold</vt:lpstr>
      <vt:lpstr>Aptos</vt:lpstr>
      <vt:lpstr>Arial</vt:lpstr>
      <vt:lpstr>Calibri</vt:lpstr>
      <vt:lpstr>Courier New</vt:lpstr>
      <vt:lpstr>Segoe UI</vt:lpstr>
      <vt:lpstr>Segoe UI Semibold</vt:lpstr>
      <vt:lpstr>Times New Roman</vt:lpstr>
      <vt:lpstr>Wingdings</vt:lpstr>
      <vt:lpstr>Office Theme</vt:lpstr>
      <vt:lpstr>Data Collection Changes for 2024-25 school year</vt:lpstr>
      <vt:lpstr>Reminder – SY24-25 documentation</vt:lpstr>
      <vt:lpstr>SIMS   DOE016:  Grade Level</vt:lpstr>
      <vt:lpstr>SIMS   New validation related to EL status (DOE025)</vt:lpstr>
      <vt:lpstr>SIMS  DOE041:  SLIFE  definition update</vt:lpstr>
      <vt:lpstr>SIMS  DOE045:  HQCCP Program Type</vt:lpstr>
      <vt:lpstr>SIMS  DOE046: Early College Partnership </vt:lpstr>
      <vt:lpstr>SIMS DOE057: Innovation Career Pathway Sector</vt:lpstr>
      <vt:lpstr>SCS05: Subject Area Course Code</vt:lpstr>
      <vt:lpstr>EPIMS WA07 Job Classification</vt:lpstr>
      <vt:lpstr>EPIMS Summary Reports 9 and 10 (Staff Attendance Rates)</vt:lpstr>
      <vt:lpstr>SIF Profile Update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2024-25 Data Collection Changes Webinar Presentation</dc:title>
  <dc:creator>DESE</dc:creator>
  <cp:lastModifiedBy>Zou, Dong (EOE)</cp:lastModifiedBy>
  <cp:revision>3</cp:revision>
  <dcterms:created xsi:type="dcterms:W3CDTF">2022-10-11T20:32:22Z</dcterms:created>
  <dcterms:modified xsi:type="dcterms:W3CDTF">2024-06-20T21:00:30Z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20 2024 12:00AM</vt:lpwstr>
  </property>
</Properties>
</file>