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Quattrocento Sans" panose="020B05020500000200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yK15wmg3SL5NHMRrC6QRdajLK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4E118-60CE-423E-A8CA-4CAB36A8B6F6}" v="2" dt="2023-09-18T21:05:34.375"/>
  </p1510:revLst>
</p1510:revInfo>
</file>

<file path=ppt/tableStyles.xml><?xml version="1.0" encoding="utf-8"?>
<a:tblStyleLst xmlns:a="http://schemas.openxmlformats.org/drawingml/2006/main" def="{DA9FB555-0BD2-475D-9A45-8FD6E8BF5051}">
  <a:tblStyle styleId="{DA9FB555-0BD2-475D-9A45-8FD6E8BF505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9626161-D185-4578-BEE9-BC01260DFB1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7" autoAdjust="0"/>
    <p:restoredTop sz="86392" autoAdjust="0"/>
  </p:normalViewPr>
  <p:slideViewPr>
    <p:cSldViewPr snapToGrid="0">
      <p:cViewPr varScale="1">
        <p:scale>
          <a:sx n="53" d="100"/>
          <a:sy n="53" d="100"/>
        </p:scale>
        <p:origin x="84" y="1434"/>
      </p:cViewPr>
      <p:guideLst/>
    </p:cSldViewPr>
  </p:slideViewPr>
  <p:outlineViewPr>
    <p:cViewPr>
      <p:scale>
        <a:sx n="33" d="100"/>
        <a:sy n="33" d="100"/>
      </p:scale>
      <p:origin x="0" y="-59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tile, Diana (DESE)" userId="0a666cd3-d8d6-4943-aae4-1836913cbbdc" providerId="ADAL" clId="{7654E118-60CE-423E-A8CA-4CAB36A8B6F6}"/>
    <pc:docChg chg="custSel modSld">
      <pc:chgData name="Gentile, Diana (DESE)" userId="0a666cd3-d8d6-4943-aae4-1836913cbbdc" providerId="ADAL" clId="{7654E118-60CE-423E-A8CA-4CAB36A8B6F6}" dt="2023-09-18T21:06:44.514" v="10" actId="1076"/>
      <pc:docMkLst>
        <pc:docMk/>
      </pc:docMkLst>
      <pc:sldChg chg="addSp delSp modSp mod delAnim">
        <pc:chgData name="Gentile, Diana (DESE)" userId="0a666cd3-d8d6-4943-aae4-1836913cbbdc" providerId="ADAL" clId="{7654E118-60CE-423E-A8CA-4CAB36A8B6F6}" dt="2023-09-18T21:06:44.514" v="10" actId="1076"/>
        <pc:sldMkLst>
          <pc:docMk/>
          <pc:sldMk cId="0" sldId="260"/>
        </pc:sldMkLst>
        <pc:spChg chg="add mod">
          <ac:chgData name="Gentile, Diana (DESE)" userId="0a666cd3-d8d6-4943-aae4-1836913cbbdc" providerId="ADAL" clId="{7654E118-60CE-423E-A8CA-4CAB36A8B6F6}" dt="2023-09-18T21:06:44.514" v="10" actId="1076"/>
          <ac:spMkLst>
            <pc:docMk/>
            <pc:sldMk cId="0" sldId="260"/>
            <ac:spMk id="3" creationId="{7C0E5C38-F074-AE6D-5AF3-5DFEE2C5CFF2}"/>
          </ac:spMkLst>
        </pc:spChg>
        <pc:picChg chg="add mod">
          <ac:chgData name="Gentile, Diana (DESE)" userId="0a666cd3-d8d6-4943-aae4-1836913cbbdc" providerId="ADAL" clId="{7654E118-60CE-423E-A8CA-4CAB36A8B6F6}" dt="2023-09-18T21:05:25.388" v="3" actId="962"/>
          <ac:picMkLst>
            <pc:docMk/>
            <pc:sldMk cId="0" sldId="260"/>
            <ac:picMk id="2" creationId="{40ACC9CD-600C-903C-F973-E539613C0280}"/>
          </ac:picMkLst>
        </pc:picChg>
        <pc:picChg chg="del">
          <ac:chgData name="Gentile, Diana (DESE)" userId="0a666cd3-d8d6-4943-aae4-1836913cbbdc" providerId="ADAL" clId="{7654E118-60CE-423E-A8CA-4CAB36A8B6F6}" dt="2023-09-18T21:05:15.138" v="0" actId="478"/>
          <ac:picMkLst>
            <pc:docMk/>
            <pc:sldMk cId="0" sldId="260"/>
            <ac:picMk id="4" creationId="{D653969D-5637-42C0-7238-D257DC77FBE1}"/>
          </ac:picMkLst>
        </pc:picChg>
      </pc:sldChg>
    </pc:docChg>
  </pc:docChgLst>
  <pc:docChgLst>
    <pc:chgData name="McDonie, Andrew (DESE)" userId="347349c9-bbf5-47de-b812-820e429bdcb2" providerId="ADAL" clId="{16863053-B289-4D33-8D7A-3E984D2AE98E}"/>
    <pc:docChg chg="undo custSel delSld modSld">
      <pc:chgData name="McDonie, Andrew (DESE)" userId="347349c9-bbf5-47de-b812-820e429bdcb2" providerId="ADAL" clId="{16863053-B289-4D33-8D7A-3E984D2AE98E}" dt="2023-08-02T19:10:21.271" v="4" actId="2696"/>
      <pc:docMkLst>
        <pc:docMk/>
      </pc:docMkLst>
      <pc:sldChg chg="modSp mod">
        <pc:chgData name="McDonie, Andrew (DESE)" userId="347349c9-bbf5-47de-b812-820e429bdcb2" providerId="ADAL" clId="{16863053-B289-4D33-8D7A-3E984D2AE98E}" dt="2023-08-02T19:10:03.408" v="3" actId="1076"/>
        <pc:sldMkLst>
          <pc:docMk/>
          <pc:sldMk cId="0" sldId="260"/>
        </pc:sldMkLst>
        <pc:picChg chg="mod">
          <ac:chgData name="McDonie, Andrew (DESE)" userId="347349c9-bbf5-47de-b812-820e429bdcb2" providerId="ADAL" clId="{16863053-B289-4D33-8D7A-3E984D2AE98E}" dt="2023-08-02T19:10:03.408" v="3" actId="1076"/>
          <ac:picMkLst>
            <pc:docMk/>
            <pc:sldMk cId="0" sldId="260"/>
            <ac:picMk id="4" creationId="{D653969D-5637-42C0-7238-D257DC77FBE1}"/>
          </ac:picMkLst>
        </pc:picChg>
      </pc:sldChg>
      <pc:sldChg chg="del">
        <pc:chgData name="McDonie, Andrew (DESE)" userId="347349c9-bbf5-47de-b812-820e429bdcb2" providerId="ADAL" clId="{16863053-B289-4D33-8D7A-3E984D2AE98E}" dt="2023-08-02T19:10:21.271" v="4" actId="2696"/>
        <pc:sldMkLst>
          <pc:docMk/>
          <pc:sldMk cId="0" sldId="269"/>
        </pc:sldMkLst>
      </pc:sldChg>
    </pc:docChg>
  </pc:docChgLst>
  <pc:docChgLst>
    <pc:chgData name="Gentile, Diana (DESE)" userId="0a666cd3-d8d6-4943-aae4-1836913cbbdc" providerId="ADAL" clId="{A03903E7-730E-4681-8AE3-D834539E7C1C}"/>
    <pc:docChg chg="custSel modSld">
      <pc:chgData name="Gentile, Diana (DESE)" userId="0a666cd3-d8d6-4943-aae4-1836913cbbdc" providerId="ADAL" clId="{A03903E7-730E-4681-8AE3-D834539E7C1C}" dt="2023-09-05T13:35:33.389" v="189" actId="207"/>
      <pc:docMkLst>
        <pc:docMk/>
      </pc:docMkLst>
      <pc:sldChg chg="modSp mod">
        <pc:chgData name="Gentile, Diana (DESE)" userId="0a666cd3-d8d6-4943-aae4-1836913cbbdc" providerId="ADAL" clId="{A03903E7-730E-4681-8AE3-D834539E7C1C}" dt="2023-09-05T13:34:59.650" v="179" actId="33553"/>
        <pc:sldMkLst>
          <pc:docMk/>
          <pc:sldMk cId="0" sldId="256"/>
        </pc:sldMkLst>
        <pc:spChg chg="mod">
          <ac:chgData name="Gentile, Diana (DESE)" userId="0a666cd3-d8d6-4943-aae4-1836913cbbdc" providerId="ADAL" clId="{A03903E7-730E-4681-8AE3-D834539E7C1C}" dt="2023-09-05T13:34:59.650" v="179" actId="33553"/>
          <ac:spMkLst>
            <pc:docMk/>
            <pc:sldMk cId="0" sldId="256"/>
            <ac:spMk id="61" creationId="{00000000-0000-0000-0000-000000000000}"/>
          </ac:spMkLst>
        </pc:spChg>
        <pc:picChg chg="mod">
          <ac:chgData name="Gentile, Diana (DESE)" userId="0a666cd3-d8d6-4943-aae4-1836913cbbdc" providerId="ADAL" clId="{A03903E7-730E-4681-8AE3-D834539E7C1C}" dt="2023-09-05T13:33:26.587" v="4" actId="962"/>
          <ac:picMkLst>
            <pc:docMk/>
            <pc:sldMk cId="0" sldId="256"/>
            <ac:picMk id="60" creationId="{00000000-0000-0000-0000-000000000000}"/>
          </ac:picMkLst>
        </pc:picChg>
      </pc:sldChg>
      <pc:sldChg chg="modSp mod">
        <pc:chgData name="Gentile, Diana (DESE)" userId="0a666cd3-d8d6-4943-aae4-1836913cbbdc" providerId="ADAL" clId="{A03903E7-730E-4681-8AE3-D834539E7C1C}" dt="2023-09-05T13:33:30.211" v="6" actId="962"/>
        <pc:sldMkLst>
          <pc:docMk/>
          <pc:sldMk cId="0" sldId="257"/>
        </pc:sldMkLst>
        <pc:spChg chg="mod">
          <ac:chgData name="Gentile, Diana (DESE)" userId="0a666cd3-d8d6-4943-aae4-1836913cbbdc" providerId="ADAL" clId="{A03903E7-730E-4681-8AE3-D834539E7C1C}" dt="2023-09-05T13:33:15.312" v="0" actId="27636"/>
          <ac:spMkLst>
            <pc:docMk/>
            <pc:sldMk cId="0" sldId="257"/>
            <ac:spMk id="67" creationId="{00000000-0000-0000-0000-000000000000}"/>
          </ac:spMkLst>
        </pc:spChg>
        <pc:picChg chg="mod">
          <ac:chgData name="Gentile, Diana (DESE)" userId="0a666cd3-d8d6-4943-aae4-1836913cbbdc" providerId="ADAL" clId="{A03903E7-730E-4681-8AE3-D834539E7C1C}" dt="2023-09-05T13:33:30.211" v="6" actId="962"/>
          <ac:picMkLst>
            <pc:docMk/>
            <pc:sldMk cId="0" sldId="257"/>
            <ac:picMk id="68" creationId="{00000000-0000-0000-0000-000000000000}"/>
          </ac:picMkLst>
        </pc:picChg>
      </pc:sldChg>
      <pc:sldChg chg="modSp mod">
        <pc:chgData name="Gentile, Diana (DESE)" userId="0a666cd3-d8d6-4943-aae4-1836913cbbdc" providerId="ADAL" clId="{A03903E7-730E-4681-8AE3-D834539E7C1C}" dt="2023-09-05T13:33:33.098" v="8" actId="962"/>
        <pc:sldMkLst>
          <pc:docMk/>
          <pc:sldMk cId="0" sldId="258"/>
        </pc:sldMkLst>
        <pc:picChg chg="mod">
          <ac:chgData name="Gentile, Diana (DESE)" userId="0a666cd3-d8d6-4943-aae4-1836913cbbdc" providerId="ADAL" clId="{A03903E7-730E-4681-8AE3-D834539E7C1C}" dt="2023-09-05T13:33:33.098" v="8" actId="962"/>
          <ac:picMkLst>
            <pc:docMk/>
            <pc:sldMk cId="0" sldId="258"/>
            <ac:picMk id="75" creationId="{00000000-0000-0000-0000-000000000000}"/>
          </ac:picMkLst>
        </pc:picChg>
      </pc:sldChg>
      <pc:sldChg chg="modSp mod">
        <pc:chgData name="Gentile, Diana (DESE)" userId="0a666cd3-d8d6-4943-aae4-1836913cbbdc" providerId="ADAL" clId="{A03903E7-730E-4681-8AE3-D834539E7C1C}" dt="2023-09-05T13:33:36.858" v="10" actId="962"/>
        <pc:sldMkLst>
          <pc:docMk/>
          <pc:sldMk cId="0" sldId="259"/>
        </pc:sldMkLst>
        <pc:picChg chg="mod">
          <ac:chgData name="Gentile, Diana (DESE)" userId="0a666cd3-d8d6-4943-aae4-1836913cbbdc" providerId="ADAL" clId="{A03903E7-730E-4681-8AE3-D834539E7C1C}" dt="2023-09-05T13:33:36.858" v="10" actId="962"/>
          <ac:picMkLst>
            <pc:docMk/>
            <pc:sldMk cId="0" sldId="259"/>
            <ac:picMk id="82" creationId="{00000000-0000-0000-0000-000000000000}"/>
          </ac:picMkLst>
        </pc:picChg>
      </pc:sldChg>
      <pc:sldChg chg="modSp mod">
        <pc:chgData name="Gentile, Diana (DESE)" userId="0a666cd3-d8d6-4943-aae4-1836913cbbdc" providerId="ADAL" clId="{A03903E7-730E-4681-8AE3-D834539E7C1C}" dt="2023-09-05T13:34:05.436" v="134" actId="962"/>
        <pc:sldMkLst>
          <pc:docMk/>
          <pc:sldMk cId="0" sldId="260"/>
        </pc:sldMkLst>
        <pc:picChg chg="mod">
          <ac:chgData name="Gentile, Diana (DESE)" userId="0a666cd3-d8d6-4943-aae4-1836913cbbdc" providerId="ADAL" clId="{A03903E7-730E-4681-8AE3-D834539E7C1C}" dt="2023-09-05T13:34:05.436" v="134" actId="962"/>
          <ac:picMkLst>
            <pc:docMk/>
            <pc:sldMk cId="0" sldId="260"/>
            <ac:picMk id="4" creationId="{D653969D-5637-42C0-7238-D257DC77FBE1}"/>
          </ac:picMkLst>
        </pc:picChg>
        <pc:picChg chg="mod">
          <ac:chgData name="Gentile, Diana (DESE)" userId="0a666cd3-d8d6-4943-aae4-1836913cbbdc" providerId="ADAL" clId="{A03903E7-730E-4681-8AE3-D834539E7C1C}" dt="2023-09-05T13:33:39.993" v="12" actId="962"/>
          <ac:picMkLst>
            <pc:docMk/>
            <pc:sldMk cId="0" sldId="260"/>
            <ac:picMk id="89" creationId="{00000000-0000-0000-0000-000000000000}"/>
          </ac:picMkLst>
        </pc:picChg>
      </pc:sldChg>
      <pc:sldChg chg="modSp mod">
        <pc:chgData name="Gentile, Diana (DESE)" userId="0a666cd3-d8d6-4943-aae4-1836913cbbdc" providerId="ADAL" clId="{A03903E7-730E-4681-8AE3-D834539E7C1C}" dt="2023-09-05T13:34:10.277" v="136" actId="962"/>
        <pc:sldMkLst>
          <pc:docMk/>
          <pc:sldMk cId="0" sldId="261"/>
        </pc:sldMkLst>
        <pc:picChg chg="mod">
          <ac:chgData name="Gentile, Diana (DESE)" userId="0a666cd3-d8d6-4943-aae4-1836913cbbdc" providerId="ADAL" clId="{A03903E7-730E-4681-8AE3-D834539E7C1C}" dt="2023-09-05T13:34:10.277" v="136" actId="962"/>
          <ac:picMkLst>
            <pc:docMk/>
            <pc:sldMk cId="0" sldId="261"/>
            <ac:picMk id="96" creationId="{00000000-0000-0000-0000-000000000000}"/>
          </ac:picMkLst>
        </pc:picChg>
      </pc:sldChg>
      <pc:sldChg chg="modSp mod">
        <pc:chgData name="Gentile, Diana (DESE)" userId="0a666cd3-d8d6-4943-aae4-1836913cbbdc" providerId="ADAL" clId="{A03903E7-730E-4681-8AE3-D834539E7C1C}" dt="2023-09-05T13:35:06.024" v="180"/>
        <pc:sldMkLst>
          <pc:docMk/>
          <pc:sldMk cId="0" sldId="262"/>
        </pc:sldMkLst>
        <pc:graphicFrameChg chg="mod">
          <ac:chgData name="Gentile, Diana (DESE)" userId="0a666cd3-d8d6-4943-aae4-1836913cbbdc" providerId="ADAL" clId="{A03903E7-730E-4681-8AE3-D834539E7C1C}" dt="2023-09-05T13:35:06.024" v="180"/>
          <ac:graphicFrameMkLst>
            <pc:docMk/>
            <pc:sldMk cId="0" sldId="262"/>
            <ac:graphicFrameMk id="104" creationId="{00000000-0000-0000-0000-000000000000}"/>
          </ac:graphicFrameMkLst>
        </pc:graphicFrameChg>
        <pc:picChg chg="mod">
          <ac:chgData name="Gentile, Diana (DESE)" userId="0a666cd3-d8d6-4943-aae4-1836913cbbdc" providerId="ADAL" clId="{A03903E7-730E-4681-8AE3-D834539E7C1C}" dt="2023-09-05T13:34:13.459" v="138" actId="962"/>
          <ac:picMkLst>
            <pc:docMk/>
            <pc:sldMk cId="0" sldId="262"/>
            <ac:picMk id="103" creationId="{00000000-0000-0000-0000-000000000000}"/>
          </ac:picMkLst>
        </pc:picChg>
      </pc:sldChg>
      <pc:sldChg chg="modSp mod">
        <pc:chgData name="Gentile, Diana (DESE)" userId="0a666cd3-d8d6-4943-aae4-1836913cbbdc" providerId="ADAL" clId="{A03903E7-730E-4681-8AE3-D834539E7C1C}" dt="2023-09-05T13:34:15.920" v="140" actId="962"/>
        <pc:sldMkLst>
          <pc:docMk/>
          <pc:sldMk cId="0" sldId="263"/>
        </pc:sldMkLst>
        <pc:picChg chg="mod">
          <ac:chgData name="Gentile, Diana (DESE)" userId="0a666cd3-d8d6-4943-aae4-1836913cbbdc" providerId="ADAL" clId="{A03903E7-730E-4681-8AE3-D834539E7C1C}" dt="2023-09-05T13:34:15.920" v="140" actId="962"/>
          <ac:picMkLst>
            <pc:docMk/>
            <pc:sldMk cId="0" sldId="263"/>
            <ac:picMk id="111" creationId="{00000000-0000-0000-0000-000000000000}"/>
          </ac:picMkLst>
        </pc:picChg>
      </pc:sldChg>
      <pc:sldChg chg="modSp mod">
        <pc:chgData name="Gentile, Diana (DESE)" userId="0a666cd3-d8d6-4943-aae4-1836913cbbdc" providerId="ADAL" clId="{A03903E7-730E-4681-8AE3-D834539E7C1C}" dt="2023-09-05T13:35:24.849" v="185" actId="207"/>
        <pc:sldMkLst>
          <pc:docMk/>
          <pc:sldMk cId="0" sldId="264"/>
        </pc:sldMkLst>
        <pc:graphicFrameChg chg="mod">
          <ac:chgData name="Gentile, Diana (DESE)" userId="0a666cd3-d8d6-4943-aae4-1836913cbbdc" providerId="ADAL" clId="{A03903E7-730E-4681-8AE3-D834539E7C1C}" dt="2023-09-05T13:35:24.849" v="185" actId="207"/>
          <ac:graphicFrameMkLst>
            <pc:docMk/>
            <pc:sldMk cId="0" sldId="264"/>
            <ac:graphicFrameMk id="118" creationId="{00000000-0000-0000-0000-000000000000}"/>
          </ac:graphicFrameMkLst>
        </pc:graphicFrameChg>
        <pc:picChg chg="mod">
          <ac:chgData name="Gentile, Diana (DESE)" userId="0a666cd3-d8d6-4943-aae4-1836913cbbdc" providerId="ADAL" clId="{A03903E7-730E-4681-8AE3-D834539E7C1C}" dt="2023-09-05T13:34:18.706" v="142" actId="962"/>
          <ac:picMkLst>
            <pc:docMk/>
            <pc:sldMk cId="0" sldId="264"/>
            <ac:picMk id="117" creationId="{00000000-0000-0000-0000-000000000000}"/>
          </ac:picMkLst>
        </pc:picChg>
      </pc:sldChg>
      <pc:sldChg chg="modSp mod">
        <pc:chgData name="Gentile, Diana (DESE)" userId="0a666cd3-d8d6-4943-aae4-1836913cbbdc" providerId="ADAL" clId="{A03903E7-730E-4681-8AE3-D834539E7C1C}" dt="2023-09-05T13:35:30.409" v="187" actId="207"/>
        <pc:sldMkLst>
          <pc:docMk/>
          <pc:sldMk cId="0" sldId="265"/>
        </pc:sldMkLst>
        <pc:graphicFrameChg chg="mod">
          <ac:chgData name="Gentile, Diana (DESE)" userId="0a666cd3-d8d6-4943-aae4-1836913cbbdc" providerId="ADAL" clId="{A03903E7-730E-4681-8AE3-D834539E7C1C}" dt="2023-09-05T13:35:30.409" v="187" actId="207"/>
          <ac:graphicFrameMkLst>
            <pc:docMk/>
            <pc:sldMk cId="0" sldId="265"/>
            <ac:graphicFrameMk id="126" creationId="{00000000-0000-0000-0000-000000000000}"/>
          </ac:graphicFrameMkLst>
        </pc:graphicFrameChg>
        <pc:picChg chg="mod">
          <ac:chgData name="Gentile, Diana (DESE)" userId="0a666cd3-d8d6-4943-aae4-1836913cbbdc" providerId="ADAL" clId="{A03903E7-730E-4681-8AE3-D834539E7C1C}" dt="2023-09-05T13:34:21.319" v="144" actId="962"/>
          <ac:picMkLst>
            <pc:docMk/>
            <pc:sldMk cId="0" sldId="265"/>
            <ac:picMk id="125" creationId="{00000000-0000-0000-0000-000000000000}"/>
          </ac:picMkLst>
        </pc:picChg>
      </pc:sldChg>
      <pc:sldChg chg="modSp mod">
        <pc:chgData name="Gentile, Diana (DESE)" userId="0a666cd3-d8d6-4943-aae4-1836913cbbdc" providerId="ADAL" clId="{A03903E7-730E-4681-8AE3-D834539E7C1C}" dt="2023-09-05T13:35:33.389" v="189" actId="207"/>
        <pc:sldMkLst>
          <pc:docMk/>
          <pc:sldMk cId="0" sldId="266"/>
        </pc:sldMkLst>
        <pc:graphicFrameChg chg="mod">
          <ac:chgData name="Gentile, Diana (DESE)" userId="0a666cd3-d8d6-4943-aae4-1836913cbbdc" providerId="ADAL" clId="{A03903E7-730E-4681-8AE3-D834539E7C1C}" dt="2023-09-05T13:35:33.389" v="189" actId="207"/>
          <ac:graphicFrameMkLst>
            <pc:docMk/>
            <pc:sldMk cId="0" sldId="266"/>
            <ac:graphicFrameMk id="135" creationId="{00000000-0000-0000-0000-000000000000}"/>
          </ac:graphicFrameMkLst>
        </pc:graphicFrameChg>
        <pc:picChg chg="mod">
          <ac:chgData name="Gentile, Diana (DESE)" userId="0a666cd3-d8d6-4943-aae4-1836913cbbdc" providerId="ADAL" clId="{A03903E7-730E-4681-8AE3-D834539E7C1C}" dt="2023-09-05T13:34:24.396" v="146" actId="962"/>
          <ac:picMkLst>
            <pc:docMk/>
            <pc:sldMk cId="0" sldId="266"/>
            <ac:picMk id="133" creationId="{00000000-0000-0000-0000-000000000000}"/>
          </ac:picMkLst>
        </pc:picChg>
        <pc:picChg chg="mod">
          <ac:chgData name="Gentile, Diana (DESE)" userId="0a666cd3-d8d6-4943-aae4-1836913cbbdc" providerId="ADAL" clId="{A03903E7-730E-4681-8AE3-D834539E7C1C}" dt="2023-09-05T13:34:28.764" v="170" actId="962"/>
          <ac:picMkLst>
            <pc:docMk/>
            <pc:sldMk cId="0" sldId="266"/>
            <ac:picMk id="134" creationId="{00000000-0000-0000-0000-000000000000}"/>
          </ac:picMkLst>
        </pc:picChg>
        <pc:picChg chg="mod">
          <ac:chgData name="Gentile, Diana (DESE)" userId="0a666cd3-d8d6-4943-aae4-1836913cbbdc" providerId="ADAL" clId="{A03903E7-730E-4681-8AE3-D834539E7C1C}" dt="2023-09-05T13:34:35.778" v="171" actId="962"/>
          <ac:picMkLst>
            <pc:docMk/>
            <pc:sldMk cId="0" sldId="266"/>
            <ac:picMk id="136" creationId="{00000000-0000-0000-0000-000000000000}"/>
          </ac:picMkLst>
        </pc:picChg>
        <pc:picChg chg="mod">
          <ac:chgData name="Gentile, Diana (DESE)" userId="0a666cd3-d8d6-4943-aae4-1836913cbbdc" providerId="ADAL" clId="{A03903E7-730E-4681-8AE3-D834539E7C1C}" dt="2023-09-05T13:34:38.962" v="172" actId="962"/>
          <ac:picMkLst>
            <pc:docMk/>
            <pc:sldMk cId="0" sldId="266"/>
            <ac:picMk id="137" creationId="{00000000-0000-0000-0000-000000000000}"/>
          </ac:picMkLst>
        </pc:picChg>
      </pc:sldChg>
      <pc:sldChg chg="modSp mod">
        <pc:chgData name="Gentile, Diana (DESE)" userId="0a666cd3-d8d6-4943-aae4-1836913cbbdc" providerId="ADAL" clId="{A03903E7-730E-4681-8AE3-D834539E7C1C}" dt="2023-09-05T13:34:43.289" v="174" actId="962"/>
        <pc:sldMkLst>
          <pc:docMk/>
          <pc:sldMk cId="0" sldId="267"/>
        </pc:sldMkLst>
        <pc:spChg chg="mod">
          <ac:chgData name="Gentile, Diana (DESE)" userId="0a666cd3-d8d6-4943-aae4-1836913cbbdc" providerId="ADAL" clId="{A03903E7-730E-4681-8AE3-D834539E7C1C}" dt="2023-09-05T13:33:15.342" v="1" actId="27636"/>
          <ac:spMkLst>
            <pc:docMk/>
            <pc:sldMk cId="0" sldId="267"/>
            <ac:spMk id="143" creationId="{00000000-0000-0000-0000-000000000000}"/>
          </ac:spMkLst>
        </pc:spChg>
        <pc:picChg chg="mod">
          <ac:chgData name="Gentile, Diana (DESE)" userId="0a666cd3-d8d6-4943-aae4-1836913cbbdc" providerId="ADAL" clId="{A03903E7-730E-4681-8AE3-D834539E7C1C}" dt="2023-09-05T13:34:43.289" v="174" actId="962"/>
          <ac:picMkLst>
            <pc:docMk/>
            <pc:sldMk cId="0" sldId="267"/>
            <ac:picMk id="144" creationId="{00000000-0000-0000-0000-000000000000}"/>
          </ac:picMkLst>
        </pc:picChg>
      </pc:sldChg>
      <pc:sldChg chg="modSp mod">
        <pc:chgData name="Gentile, Diana (DESE)" userId="0a666cd3-d8d6-4943-aae4-1836913cbbdc" providerId="ADAL" clId="{A03903E7-730E-4681-8AE3-D834539E7C1C}" dt="2023-09-05T13:34:45.801" v="176" actId="962"/>
        <pc:sldMkLst>
          <pc:docMk/>
          <pc:sldMk cId="0" sldId="268"/>
        </pc:sldMkLst>
        <pc:spChg chg="mod">
          <ac:chgData name="Gentile, Diana (DESE)" userId="0a666cd3-d8d6-4943-aae4-1836913cbbdc" providerId="ADAL" clId="{A03903E7-730E-4681-8AE3-D834539E7C1C}" dt="2023-09-05T13:33:15.347" v="2" actId="27636"/>
          <ac:spMkLst>
            <pc:docMk/>
            <pc:sldMk cId="0" sldId="268"/>
            <ac:spMk id="150" creationId="{00000000-0000-0000-0000-000000000000}"/>
          </ac:spMkLst>
        </pc:spChg>
        <pc:picChg chg="mod">
          <ac:chgData name="Gentile, Diana (DESE)" userId="0a666cd3-d8d6-4943-aae4-1836913cbbdc" providerId="ADAL" clId="{A03903E7-730E-4681-8AE3-D834539E7C1C}" dt="2023-09-05T13:34:45.801" v="176" actId="962"/>
          <ac:picMkLst>
            <pc:docMk/>
            <pc:sldMk cId="0" sldId="268"/>
            <ac:picMk id="151" creationId="{00000000-0000-0000-0000-000000000000}"/>
          </ac:picMkLst>
        </pc:picChg>
      </pc:sldChg>
      <pc:sldChg chg="modSp mod">
        <pc:chgData name="Gentile, Diana (DESE)" userId="0a666cd3-d8d6-4943-aae4-1836913cbbdc" providerId="ADAL" clId="{A03903E7-730E-4681-8AE3-D834539E7C1C}" dt="2023-09-05T13:34:48.089" v="178" actId="962"/>
        <pc:sldMkLst>
          <pc:docMk/>
          <pc:sldMk cId="0" sldId="270"/>
        </pc:sldMkLst>
        <pc:picChg chg="mod">
          <ac:chgData name="Gentile, Diana (DESE)" userId="0a666cd3-d8d6-4943-aae4-1836913cbbdc" providerId="ADAL" clId="{A03903E7-730E-4681-8AE3-D834539E7C1C}" dt="2023-09-05T13:34:48.089" v="178" actId="962"/>
          <ac:picMkLst>
            <pc:docMk/>
            <pc:sldMk cId="0" sldId="270"/>
            <ac:picMk id="16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0e3037b5c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250e3037b5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99f0418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2499f0418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2dc52456d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42dc52456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e1bad7357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23e1bad735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0e3037b5c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250e3037b5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e1bad7357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g23e1bad735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e1bad7357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g23e1bad735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3e1bad7357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g23e1bad735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3e1bad7357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g23e1bad735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a45d7e9d5_1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24a45d7e9d5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a45d7e9d5_1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24a45d7e9d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3e1bad7357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23e1bad735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e1bad7357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23e1bad735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47B6"/>
              </a:buClr>
              <a:buSzPts val="2800"/>
              <a:buNone/>
              <a:defRPr sz="2800">
                <a:solidFill>
                  <a:srgbClr val="3647B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2086984"/>
            <a:ext cx="10515600" cy="4052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11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7B6"/>
              </a:buClr>
              <a:buSzPts val="6000"/>
              <a:buFont typeface="Arial"/>
              <a:buNone/>
              <a:defRPr sz="6000">
                <a:solidFill>
                  <a:srgbClr val="3647B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7B6"/>
              </a:buClr>
              <a:buSzPts val="6000"/>
              <a:buFont typeface="Arial"/>
              <a:buNone/>
              <a:defRPr sz="6000">
                <a:solidFill>
                  <a:srgbClr val="3647B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2119256"/>
            <a:ext cx="5181600" cy="405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2119256"/>
            <a:ext cx="5181600" cy="405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839788" y="2861535"/>
            <a:ext cx="5157787" cy="332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3"/>
          </p:nvPr>
        </p:nvSpPr>
        <p:spPr>
          <a:xfrm>
            <a:off x="6172200" y="2109863"/>
            <a:ext cx="5183188" cy="67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4"/>
          </p:nvPr>
        </p:nvSpPr>
        <p:spPr>
          <a:xfrm>
            <a:off x="6172200" y="2861535"/>
            <a:ext cx="5183188" cy="332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2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821169" y="2774373"/>
            <a:ext cx="3932237" cy="308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13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821169" y="2774373"/>
            <a:ext cx="3932237" cy="308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14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 descr="A blue and white flag&#10;&#10;Description automatically generated with low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e.mass.edu/scholarships/biliterac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cholarships/biliteracy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_kg7QjKuS7Q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cholarships/biliterac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e.mass.edu/scholarships/biliterac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47B6"/>
              </a:buClr>
              <a:buSzPts val="2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Para PACs, famílias e alunos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0" name="Google Shape;60;p1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4225" y="2901001"/>
            <a:ext cx="2684100" cy="26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>
            <a:spLocks noGrp="1"/>
          </p:cNvSpPr>
          <p:nvPr>
            <p:ph type="title" idx="4294967295"/>
          </p:nvPr>
        </p:nvSpPr>
        <p:spPr>
          <a:xfrm>
            <a:off x="603975" y="642950"/>
            <a:ext cx="8951400" cy="3032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Massachusetts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State Seal of Biliteracy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Destaques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 do </a:t>
            </a:r>
            <a:r>
              <a:rPr kumimoji="0" lang="en-US" sz="4500" b="0" i="0" u="none" strike="noStrike" kern="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Programa</a:t>
            </a:r>
            <a:endParaRPr kumimoji="0" lang="en-US" sz="45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0e3037b5c_0_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 dirty="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3000" dirty="0">
                <a:latin typeface="Avenir"/>
                <a:ea typeface="Avenir"/>
                <a:cs typeface="Avenir"/>
                <a:sym typeface="Avenir"/>
              </a:rPr>
              <a:t>Como </a:t>
            </a:r>
            <a:r>
              <a:rPr lang="en-US" sz="3000" dirty="0" err="1">
                <a:latin typeface="Avenir"/>
                <a:ea typeface="Avenir"/>
                <a:cs typeface="Avenir"/>
                <a:sym typeface="Avenir"/>
              </a:rPr>
              <a:t>qualificar</a:t>
            </a:r>
            <a:r>
              <a:rPr lang="en-US" sz="3000" dirty="0">
                <a:latin typeface="Avenir"/>
                <a:ea typeface="Avenir"/>
                <a:cs typeface="Avenir"/>
                <a:sym typeface="Avenir"/>
              </a:rPr>
              <a:t> para o </a:t>
            </a:r>
            <a:r>
              <a:rPr lang="en-US" sz="3000" dirty="0" err="1">
                <a:latin typeface="Avenir"/>
                <a:ea typeface="Avenir"/>
                <a:cs typeface="Avenir"/>
                <a:sym typeface="Avenir"/>
              </a:rPr>
              <a:t>Certificado</a:t>
            </a:r>
            <a:r>
              <a:rPr lang="en-US" sz="3000" dirty="0"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en-US" sz="3000" dirty="0" err="1">
                <a:latin typeface="Avenir"/>
                <a:ea typeface="Avenir"/>
                <a:cs typeface="Avenir"/>
                <a:sym typeface="Avenir"/>
              </a:rPr>
              <a:t>Classe</a:t>
            </a:r>
            <a:r>
              <a:rPr lang="en-US" sz="3000" dirty="0">
                <a:latin typeface="Avenir"/>
                <a:ea typeface="Avenir"/>
                <a:cs typeface="Avenir"/>
                <a:sym typeface="Avenir"/>
              </a:rPr>
              <a:t> de 2026 e </a:t>
            </a:r>
            <a:r>
              <a:rPr lang="en-US" sz="3000" dirty="0" err="1">
                <a:latin typeface="Avenir"/>
                <a:ea typeface="Avenir"/>
                <a:cs typeface="Avenir"/>
                <a:sym typeface="Avenir"/>
              </a:rPr>
              <a:t>Além</a:t>
            </a:r>
            <a:endParaRPr sz="30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5" name="Google Shape;125;g250e3037b5c_0_3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6" name="Google Shape;126;g250e3037b5c_0_3"/>
          <p:cNvGraphicFramePr/>
          <p:nvPr>
            <p:extLst>
              <p:ext uri="{D42A27DB-BD31-4B8C-83A1-F6EECF244321}">
                <p14:modId xmlns:p14="http://schemas.microsoft.com/office/powerpoint/2010/main" val="3623761872"/>
              </p:ext>
            </p:extLst>
          </p:nvPr>
        </p:nvGraphicFramePr>
        <p:xfrm>
          <a:off x="537850" y="1745050"/>
          <a:ext cx="11116275" cy="4470980"/>
        </p:xfrm>
        <a:graphic>
          <a:graphicData uri="http://schemas.openxmlformats.org/drawingml/2006/table">
            <a:tbl>
              <a:tblPr firstRow="1">
                <a:noFill/>
                <a:tableStyleId>{49626161-D185-4578-BEE9-BC01260DFB16}</a:tableStyleId>
              </a:tblPr>
              <a:tblGrid>
                <a:gridCol w="207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000"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b="1" u="none" strike="noStrike" cap="none"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6AD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ADEE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Critérios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para o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aluno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obter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 State Seal of Biliteracy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96AD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6AD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ADEE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Critérios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para o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aluno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obter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 State Seal of Biliteracy 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with Distinction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96AD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A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125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i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Requisitos de graduação</a:t>
                      </a:r>
                      <a:endParaRPr sz="1900" i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Cumprir com todos os requisitos de graduação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Cumprir com todos os requisitos de graduação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125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i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Requisitos de inglês</a:t>
                      </a:r>
                      <a:endParaRPr sz="1900" i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Obter uma nota de 486 ou maior no test ELA MCAS para o Grau 10*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A definir posteriormente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875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i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Requisitos de idioma</a:t>
                      </a:r>
                      <a:endParaRPr sz="1900" i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Ter uma pontuação equivalente ou superior ao Intermediate High em uma avaliação oficial do idioma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Ter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uma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pontuação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equivalente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ou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superior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ao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Advanced Low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em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uma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avaliação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oficial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do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idioma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endParaRPr sz="1900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7" name="Google Shape;127;g250e3037b5c_0_3"/>
          <p:cNvSpPr txBox="1"/>
          <p:nvPr/>
        </p:nvSpPr>
        <p:spPr>
          <a:xfrm>
            <a:off x="2637025" y="6082175"/>
            <a:ext cx="894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Veja a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página do MA State Seal of Biliteracy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obter as informações mais recentes.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99f041888_0_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 dirty="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4000" dirty="0" err="1">
                <a:latin typeface="Avenir"/>
                <a:ea typeface="Avenir"/>
                <a:cs typeface="Avenir"/>
                <a:sym typeface="Avenir"/>
              </a:rPr>
              <a:t>Proficiência</a:t>
            </a:r>
            <a:r>
              <a:rPr lang="en-US" sz="4000" dirty="0">
                <a:latin typeface="Avenir"/>
                <a:ea typeface="Avenir"/>
                <a:cs typeface="Avenir"/>
                <a:sym typeface="Avenir"/>
              </a:rPr>
              <a:t> no </a:t>
            </a:r>
            <a:r>
              <a:rPr lang="en-US" sz="4000" dirty="0" err="1">
                <a:latin typeface="Avenir"/>
                <a:ea typeface="Avenir"/>
                <a:cs typeface="Avenir"/>
                <a:sym typeface="Avenir"/>
              </a:rPr>
              <a:t>idioma</a:t>
            </a:r>
            <a:endParaRPr sz="40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3" name="Google Shape;133;g2499f041888_0_0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499f041888_0_0" descr="ACTFL leve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00" y="1623900"/>
            <a:ext cx="3754899" cy="4838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5" name="Google Shape;135;g2499f041888_0_0"/>
          <p:cNvGraphicFramePr/>
          <p:nvPr>
            <p:extLst>
              <p:ext uri="{D42A27DB-BD31-4B8C-83A1-F6EECF244321}">
                <p14:modId xmlns:p14="http://schemas.microsoft.com/office/powerpoint/2010/main" val="520990573"/>
              </p:ext>
            </p:extLst>
          </p:nvPr>
        </p:nvGraphicFramePr>
        <p:xfrm>
          <a:off x="5508175" y="1681950"/>
          <a:ext cx="6012275" cy="5652846"/>
        </p:xfrm>
        <a:graphic>
          <a:graphicData uri="http://schemas.openxmlformats.org/drawingml/2006/table">
            <a:tbl>
              <a:tblPr firstRow="1">
                <a:noFill/>
                <a:tableStyleId>{49626161-D185-4578-BEE9-BC01260DFB16}</a:tableStyleId>
              </a:tblPr>
              <a:tblGrid>
                <a:gridCol w="601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0375"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Advanced Low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 State Seal of Biliteracy with Distinction</a:t>
                      </a:r>
                      <a:endParaRPr sz="18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A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Falantes Advanced Low demonstram a capacidade de narrar e descrever no passado, presente e futuro em discursos criando parágrafos. Os falantes do Advanced Low são capazes de ser criativos com a linguagem, de iniciar, manter e encerrar conversas simples, fazendo e respondendo a perguntas simples.</a:t>
                      </a:r>
                      <a:endParaRPr sz="15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375"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Intermediate High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 State Seal of Biliteracy</a:t>
                      </a:r>
                      <a:endParaRPr sz="18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A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>
                          <a:latin typeface="Avenir"/>
                          <a:ea typeface="Avenir"/>
                          <a:cs typeface="Avenir"/>
                          <a:sym typeface="Avenir"/>
                        </a:rPr>
                        <a:t>Os falantes Intermediate High são capazes de narrar e descrever no passado, presente e futuro. Eles são capazes de lidar com situações descomplicadas e situações sociais que exigem uma troca de informações básicas relacionadas ao seu trabalho, escola, recreação, interesses particulares e áreas de competência. Eles também são capazes de lidar de forma eficaz com uma situação imprevista.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0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6" name="Google Shape;136;g2499f041888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221639">
            <a:off x="4314190" y="3141814"/>
            <a:ext cx="1272870" cy="4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499f041888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859865" flipH="1">
            <a:off x="4207541" y="4491378"/>
            <a:ext cx="1431693" cy="47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2dc52456d_0_59"/>
          <p:cNvSpPr txBox="1">
            <a:spLocks noGrp="1"/>
          </p:cNvSpPr>
          <p:nvPr>
            <p:ph type="title"/>
          </p:nvPr>
        </p:nvSpPr>
        <p:spPr>
          <a:xfrm>
            <a:off x="838200" y="2889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3300">
                <a:latin typeface="Avenir"/>
                <a:ea typeface="Avenir"/>
                <a:cs typeface="Avenir"/>
                <a:sym typeface="Avenir"/>
              </a:rPr>
              <a:t>Preparando-se para cumprir aos requisitos de idioma</a:t>
            </a:r>
            <a:endParaRPr sz="33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3" name="Google Shape;143;g242dc52456d_0_59"/>
          <p:cNvSpPr txBox="1">
            <a:spLocks noGrp="1"/>
          </p:cNvSpPr>
          <p:nvPr>
            <p:ph type="body" idx="1"/>
          </p:nvPr>
        </p:nvSpPr>
        <p:spPr>
          <a:xfrm>
            <a:off x="609600" y="2188075"/>
            <a:ext cx="10972800" cy="4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latin typeface="Avenir"/>
                <a:ea typeface="Avenir"/>
                <a:cs typeface="Avenir"/>
                <a:sym typeface="Avenir"/>
              </a:rPr>
              <a:t>Seus idiomas são valiosos!</a:t>
            </a:r>
            <a:endParaRPr sz="26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6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Se você (ou seu filho) fala em sua casa, ou conhece um outro idioma que não seja o inglês, ou uma língua de sinais, deve usar e praticar todas as suas habilidades linguísticas: ler, escrever, ouvir e falar (American Sign Language: visualização e sinais).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Se você (ou seu filho) estiver aprendendo um idioma que não seja o inglês na escola, comece o curso o mais cedo possível e continue estudando todas as suas habilidades linguísticas: leitura, escrita, audição e fala (American Sign Language: visualização e sinais).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Se você (ou seu filho) já fez uma avaliação de idioma em outra escola, estado ou país, compartilhe o relatório oficial com sua escola.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4" name="Google Shape;144;g242dc52456d_0_59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3e1bad7357_0_5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4000">
                <a:latin typeface="Avenir"/>
                <a:ea typeface="Avenir"/>
                <a:cs typeface="Avenir"/>
                <a:sym typeface="Avenir"/>
              </a:rPr>
              <a:t>Começando na sua escola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0" name="Google Shape;150;g23e1bad7357_0_50"/>
          <p:cNvSpPr txBox="1">
            <a:spLocks noGrp="1"/>
          </p:cNvSpPr>
          <p:nvPr>
            <p:ph type="body" idx="1"/>
          </p:nvPr>
        </p:nvSpPr>
        <p:spPr>
          <a:xfrm>
            <a:off x="609600" y="2188075"/>
            <a:ext cx="10972800" cy="29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Passos: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Converse com seu professor de idioma estrangeiro, ou o professor de ESL (Inglês como segunda língua), administrador escolar ou orientador educacional sobre seu interesse em obter o Seal of Biliteracy.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Se a sua escola ainda não tem um programa, compartilhe a </a:t>
            </a:r>
            <a:r>
              <a:rPr lang="en-US" sz="22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página do MA State Seal of Biliteracy</a:t>
            </a: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 com um professor de idiomas, professor de ESL, administrador escolar, orientador ou ELPAC para ajudar a sua escola a participar.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1" name="Google Shape;151;g23e1bad7357_0_50" descr="Seal of Bilitera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0e3037b5c_0_17"/>
          <p:cNvSpPr txBox="1">
            <a:spLocks noGrp="1"/>
          </p:cNvSpPr>
          <p:nvPr>
            <p:ph type="ctrTitle"/>
          </p:nvPr>
        </p:nvSpPr>
        <p:spPr>
          <a:xfrm>
            <a:off x="3187200" y="685150"/>
            <a:ext cx="5817600" cy="1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dirty="0" err="1">
                <a:latin typeface="Avenir"/>
                <a:ea typeface="Avenir"/>
                <a:cs typeface="Avenir"/>
                <a:sym typeface="Avenir"/>
              </a:rPr>
              <a:t>Obrigado</a:t>
            </a:r>
            <a:r>
              <a:rPr lang="en-US" dirty="0">
                <a:latin typeface="Avenir"/>
                <a:ea typeface="Avenir"/>
                <a:cs typeface="Avenir"/>
                <a:sym typeface="Avenir"/>
              </a:rPr>
              <a:t>!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4" name="Google Shape;164;g250e3037b5c_0_17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3950" y="2858976"/>
            <a:ext cx="2684100" cy="26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50e3037b5c_0_17"/>
          <p:cNvSpPr txBox="1"/>
          <p:nvPr/>
        </p:nvSpPr>
        <p:spPr>
          <a:xfrm>
            <a:off x="326575" y="5778775"/>
            <a:ext cx="673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Página da Web: [YOUR SCHOOL’S WEBPAGE]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E-mail: [PRESENTER’S EMAIL]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e1bad7357_0_2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33333"/>
              <a:buFont typeface="Arial"/>
              <a:buNone/>
            </a:pPr>
            <a:r>
              <a:rPr lang="en-US" sz="33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3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Índice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" name="Google Shape;67;g23e1bad7357_0_26"/>
          <p:cNvSpPr txBox="1">
            <a:spLocks noGrp="1"/>
          </p:cNvSpPr>
          <p:nvPr>
            <p:ph type="body" idx="1"/>
          </p:nvPr>
        </p:nvSpPr>
        <p:spPr>
          <a:xfrm>
            <a:off x="838200" y="2035675"/>
            <a:ext cx="10850100" cy="4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Introdução e objetivos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Visão geral e reflexões dos participantes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Benefícios de obter o Massachusetts State Seal of Biliteracy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Faculdades e universidades participantes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Elegibilidade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Qualificando para MA State Seal of Biliteracy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Proficiência em língua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Preparando-se para as avaliações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venir"/>
              <a:buAutoNum type="arabicPeriod"/>
            </a:pPr>
            <a:r>
              <a:rPr lang="en-US" sz="2400">
                <a:latin typeface="Avenir"/>
                <a:ea typeface="Avenir"/>
                <a:cs typeface="Avenir"/>
                <a:sym typeface="Avenir"/>
              </a:rPr>
              <a:t>Começando o programa na sua escola</a:t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8" name="Google Shape;68;g23e1bad7357_0_26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e1bad7357_0_3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-US" sz="33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Introdução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4" name="Google Shape;74;g23e1bad7357_0_38"/>
          <p:cNvSpPr txBox="1">
            <a:spLocks noGrp="1"/>
          </p:cNvSpPr>
          <p:nvPr>
            <p:ph type="body" idx="1"/>
          </p:nvPr>
        </p:nvSpPr>
        <p:spPr>
          <a:xfrm>
            <a:off x="615100" y="2264275"/>
            <a:ext cx="8588100" cy="4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latin typeface="Quattrocento Sans"/>
                <a:ea typeface="Quattrocento Sans"/>
                <a:cs typeface="Quattrocento Sans"/>
                <a:sym typeface="Quattrocento Sans"/>
              </a:rPr>
              <a:t>O State Seal of Biliteracy (o Certificado) e o State Seal of Biliteracy with Distinction (o Certificado com Distinção) são designações oficiais concedidas a alunos qualificados após a formatura em uma escola secundária de Massachusetts para indicar que atingiram um alto nível de proficiência em Inglês e pelo menos em um outro idioma.</a:t>
            </a:r>
            <a:endParaRPr sz="31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5" name="Google Shape;75;g23e1bad7357_0_38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3100" y="2731351"/>
            <a:ext cx="2684100" cy="26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3e1bad7357_0_7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-US" sz="33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3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Propósito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1" name="Google Shape;81;g23e1bad7357_0_71"/>
          <p:cNvSpPr txBox="1">
            <a:spLocks noGrp="1"/>
          </p:cNvSpPr>
          <p:nvPr>
            <p:ph type="body" idx="1"/>
          </p:nvPr>
        </p:nvSpPr>
        <p:spPr>
          <a:xfrm>
            <a:off x="838225" y="2111875"/>
            <a:ext cx="10515600" cy="42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O propósito do Massachusetts State Seal of Biliteracy é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 sz="2100">
                <a:latin typeface="Avenir"/>
                <a:ea typeface="Avenir"/>
                <a:cs typeface="Avenir"/>
                <a:sym typeface="Avenir"/>
              </a:rPr>
            </a:b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Incentivar os alunos a estudar e dominar línguas;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Certificar a obtenção de competências de biliteracia;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Reconhecer o valor da diversidade linguística;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Fornecer aos empregadores um meio para identificar as pessoas com habilidades linguísticas e de biliteracia;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Fornecer às universidades com um método para reconhecer e dar crédito aos candidatos pela obtenção de habilidades avançadas em idiomas;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Preparar os alunos com habilidades que irão beneficiá-los no mercado de trabalho e na sociedade global; e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●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Fortalecer a comunicação entre grupos de pessoas e honrar as múltiplas culturas e línguas em uma comunidade.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2" name="Google Shape;82;g23e1bad7357_0_71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3e1bad7357_0_4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4000">
                <a:latin typeface="Avenir"/>
                <a:ea typeface="Avenir"/>
                <a:cs typeface="Avenir"/>
                <a:sym typeface="Avenir"/>
              </a:rPr>
              <a:t>Visão geral e reflexões dos participantes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9" name="Google Shape;89;g23e1bad7357_0_45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erson wearing a graduation cap and gown holding a diploma">
            <a:extLst>
              <a:ext uri="{FF2B5EF4-FFF2-40B4-BE49-F238E27FC236}">
                <a16:creationId xmlns:a16="http://schemas.microsoft.com/office/drawing/2014/main" id="{40ACC9CD-600C-903C-F973-E539613C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257" y="1625883"/>
            <a:ext cx="8859486" cy="4982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0E5C38-F074-AE6D-5AF3-5DFEE2C5CFF2}"/>
              </a:ext>
            </a:extLst>
          </p:cNvPr>
          <p:cNvSpPr txBox="1"/>
          <p:nvPr/>
        </p:nvSpPr>
        <p:spPr>
          <a:xfrm>
            <a:off x="1778000" y="5072919"/>
            <a:ext cx="568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 </a:t>
            </a:r>
            <a:r>
              <a:rPr lang="en-US" sz="2000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aqui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assistir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um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vídeo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que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fornece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uma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visão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geral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propósito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requisitos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benefícios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do Massachusetts State Seal of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Biliteracm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e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reflexões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alunos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que o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obtiveram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a45d7e9d5_1_5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4000">
                <a:latin typeface="Avenir"/>
                <a:ea typeface="Avenir"/>
                <a:cs typeface="Avenir"/>
                <a:sym typeface="Avenir"/>
              </a:rPr>
              <a:t>Benefícios de Obter o Seal of Biliteracy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5" name="Google Shape;95;g24a45d7e9d5_1_52"/>
          <p:cNvSpPr txBox="1">
            <a:spLocks noGrp="1"/>
          </p:cNvSpPr>
          <p:nvPr>
            <p:ph type="body" idx="1"/>
          </p:nvPr>
        </p:nvSpPr>
        <p:spPr>
          <a:xfrm>
            <a:off x="609600" y="2111875"/>
            <a:ext cx="10972800" cy="43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O Certificado oferece muitos benefícios para os participantes em Massachusetts, incluindo: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Fornecer às faculdades e universidades um meio para reconhecer e dar crédito aos candidatos para obter habilidades avançadas em idiomas.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As faculdades e universidades podem oferecer vagas em cursos de idiomas avançados aos candidatos para obter habilidades avançadas em idiomas.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Um voucher para fazer um Teste de Massachusetts (MTEL-Test for Educator Licensure). 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Os participantes podem optar por usar este voucher com o MTEL de Comunicação e Alfabetização, MTEL de Educação Bilíngue ou MTEL de idioma estrangeiro.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Comunique a sua faculdade, universidade ou empregador que você ganhou o certificado.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Char char="•"/>
            </a:pPr>
            <a:r>
              <a:rPr lang="en-US" sz="2100">
                <a:latin typeface="Avenir"/>
                <a:ea typeface="Avenir"/>
                <a:cs typeface="Avenir"/>
                <a:sym typeface="Avenir"/>
              </a:rPr>
              <a:t>Massachusetts State Seal of Biliteracy e pergunte sobre quais benefícios você pode receber!</a:t>
            </a:r>
            <a:endParaRPr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6" name="Google Shape;96;g24a45d7e9d5_1_52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a45d7e9d5_1_10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 dirty="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4000" dirty="0" err="1">
                <a:latin typeface="Avenir"/>
                <a:ea typeface="Avenir"/>
                <a:cs typeface="Avenir"/>
                <a:sym typeface="Avenir"/>
              </a:rPr>
              <a:t>Faculdades</a:t>
            </a:r>
            <a:r>
              <a:rPr lang="en-US" sz="4000" dirty="0">
                <a:latin typeface="Avenir"/>
                <a:ea typeface="Avenir"/>
                <a:cs typeface="Avenir"/>
                <a:sym typeface="Avenir"/>
              </a:rPr>
              <a:t> e </a:t>
            </a:r>
            <a:r>
              <a:rPr lang="en-US" sz="4000" dirty="0" err="1">
                <a:latin typeface="Avenir"/>
                <a:ea typeface="Avenir"/>
                <a:cs typeface="Avenir"/>
                <a:sym typeface="Avenir"/>
              </a:rPr>
              <a:t>universidades</a:t>
            </a:r>
            <a:r>
              <a:rPr lang="en-US" sz="4000" dirty="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4000" dirty="0" err="1">
                <a:latin typeface="Avenir"/>
                <a:ea typeface="Avenir"/>
                <a:cs typeface="Avenir"/>
                <a:sym typeface="Avenir"/>
              </a:rPr>
              <a:t>participantes</a:t>
            </a:r>
            <a:endParaRPr sz="40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2" name="Google Shape;102;g24a45d7e9d5_1_104"/>
          <p:cNvSpPr txBox="1">
            <a:spLocks noGrp="1"/>
          </p:cNvSpPr>
          <p:nvPr>
            <p:ph type="body" idx="1"/>
          </p:nvPr>
        </p:nvSpPr>
        <p:spPr>
          <a:xfrm>
            <a:off x="609600" y="2188075"/>
            <a:ext cx="10972800" cy="42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rgbClr val="222222"/>
                </a:solidFill>
                <a:latin typeface="Avenir"/>
                <a:ea typeface="Avenir"/>
                <a:cs typeface="Avenir"/>
                <a:sym typeface="Avenir"/>
              </a:rPr>
              <a:t>As seguintes instituições públicas de ensino superior em Massachusetts oferecem informações nos seus sites para fornecer créditos por aprendizado prévio para alunos que obtiveram o Certificado:</a:t>
            </a:r>
            <a:endParaRPr sz="2000">
              <a:solidFill>
                <a:srgbClr val="22222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22222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22222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21252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21252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21252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A lista continua a crescer. Verifique a </a:t>
            </a:r>
            <a:r>
              <a:rPr lang="en-US" sz="20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página do Massachusetts State Seal of Biliteracy</a:t>
            </a: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 para obter a lista mais recente de faculdades e universidades participantes. 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3" name="Google Shape;103;g24a45d7e9d5_1_104" descr="Seal of Biliterac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g24a45d7e9d5_1_104"/>
          <p:cNvGraphicFramePr/>
          <p:nvPr>
            <p:extLst>
              <p:ext uri="{D42A27DB-BD31-4B8C-83A1-F6EECF244321}">
                <p14:modId xmlns:p14="http://schemas.microsoft.com/office/powerpoint/2010/main" val="3820607833"/>
              </p:ext>
            </p:extLst>
          </p:nvPr>
        </p:nvGraphicFramePr>
        <p:xfrm>
          <a:off x="952500" y="3257500"/>
          <a:ext cx="10287000" cy="2263428"/>
        </p:xfrm>
        <a:graphic>
          <a:graphicData uri="http://schemas.openxmlformats.org/drawingml/2006/table">
            <a:tbl>
              <a:tblPr firstRow="1">
                <a:noFill/>
                <a:tableStyleId>{DA9FB555-0BD2-475D-9A45-8FD6E8BF5051}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Bridgewater State University</a:t>
                      </a:r>
                      <a:endParaRPr sz="2000" u="none" strike="noStrike" cap="none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Bunker Hill Community College</a:t>
                      </a:r>
                      <a:endParaRPr sz="2000" u="none" strike="noStrike" cap="none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Cape Cod Community College</a:t>
                      </a:r>
                      <a:endParaRPr sz="2000" u="none" strike="noStrike" cap="none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Massachusetts Bay Community College</a:t>
                      </a:r>
                      <a:endParaRPr sz="2000" u="none" strike="noStrike" cap="none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Middlesex Community College</a:t>
                      </a:r>
                      <a:endParaRPr sz="2000" u="none" strike="noStrike" cap="none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Mount Wachusett Community College</a:t>
                      </a:r>
                      <a:endParaRPr sz="16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North Shore Community College</a:t>
                      </a:r>
                      <a:endParaRPr sz="2000" u="none" strike="noStrike" cap="none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Northern Essex Community College</a:t>
                      </a:r>
                      <a:endParaRPr sz="2000" u="none" strike="noStrike" cap="none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Quinsigamond Community College</a:t>
                      </a:r>
                      <a:endParaRPr sz="2000" u="none" strike="noStrike" cap="none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Salem State University</a:t>
                      </a:r>
                      <a:endParaRPr sz="2000" u="none" strike="noStrike" cap="none" dirty="0">
                        <a:solidFill>
                          <a:srgbClr val="212529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marR="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529"/>
                        </a:buClr>
                        <a:buSzPts val="2000"/>
                        <a:buFont typeface="Avenir"/>
                        <a:buChar char="●"/>
                      </a:pPr>
                      <a:r>
                        <a:rPr lang="en-US" sz="2000" u="none" strike="noStrike" cap="none" dirty="0">
                          <a:solidFill>
                            <a:srgbClr val="212529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Worcester State University</a:t>
                      </a:r>
                      <a:endParaRPr sz="1600" u="none" strike="noStrike" cap="none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e1bad7357_0_7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4000">
                <a:latin typeface="Avenir"/>
                <a:ea typeface="Avenir"/>
                <a:cs typeface="Avenir"/>
                <a:sym typeface="Avenir"/>
              </a:rPr>
              <a:t>Elegibilidade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0" name="Google Shape;110;g23e1bad7357_0_78"/>
          <p:cNvSpPr txBox="1">
            <a:spLocks noGrp="1"/>
          </p:cNvSpPr>
          <p:nvPr>
            <p:ph type="body" idx="1"/>
          </p:nvPr>
        </p:nvSpPr>
        <p:spPr>
          <a:xfrm>
            <a:off x="609600" y="2188075"/>
            <a:ext cx="10972800" cy="4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Alunos de todas as origens linguísticas são elegíveis, incluindo 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Alunos de inglês,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Ex-alunos de inglês,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Falantes de herança de uma língua / de línguas de sinais,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Alunos de lares monolíngues de língua inglesa que aprenderam outras línguas na escola ou na comunidade,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Quaisquer outros alunos com habilidades multilíngues.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Os alunos podem obter o Certificado em qualquer idioma existente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O idioma </a:t>
            </a:r>
            <a:r>
              <a:rPr lang="en-US" sz="2200" i="1">
                <a:latin typeface="Avenir"/>
                <a:ea typeface="Avenir"/>
                <a:cs typeface="Avenir"/>
                <a:sym typeface="Avenir"/>
              </a:rPr>
              <a:t>não </a:t>
            </a: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precisa estar entre os idiomas ensinados na escola.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venir"/>
              <a:buChar char="•"/>
            </a:pPr>
            <a:r>
              <a:rPr lang="en-US" sz="2200">
                <a:latin typeface="Avenir"/>
                <a:ea typeface="Avenir"/>
                <a:cs typeface="Avenir"/>
                <a:sym typeface="Avenir"/>
              </a:rPr>
              <a:t>Os alunos podem ganhar o Certificado em vários idiomas.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1" name="Google Shape;111;g23e1bad7357_0_78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3e1bad7357_0_8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 dirty="0">
                <a:latin typeface="Avenir"/>
                <a:ea typeface="Avenir"/>
                <a:cs typeface="Avenir"/>
                <a:sym typeface="Avenir"/>
              </a:rPr>
              <a:t>Massachusetts State Seal of Biliteracy</a:t>
            </a:r>
            <a:endParaRPr sz="30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800"/>
              <a:buNone/>
            </a:pPr>
            <a:r>
              <a:rPr lang="en-US" sz="3800" dirty="0" err="1">
                <a:latin typeface="Avenir"/>
                <a:ea typeface="Avenir"/>
                <a:cs typeface="Avenir"/>
                <a:sym typeface="Avenir"/>
              </a:rPr>
              <a:t>Qualificação</a:t>
            </a:r>
            <a:r>
              <a:rPr lang="en-US" sz="3800" dirty="0">
                <a:latin typeface="Avenir"/>
                <a:ea typeface="Avenir"/>
                <a:cs typeface="Avenir"/>
                <a:sym typeface="Avenir"/>
              </a:rPr>
              <a:t> para o </a:t>
            </a:r>
            <a:r>
              <a:rPr lang="en-US" sz="3800" dirty="0" err="1">
                <a:latin typeface="Avenir"/>
                <a:ea typeface="Avenir"/>
                <a:cs typeface="Avenir"/>
                <a:sym typeface="Avenir"/>
              </a:rPr>
              <a:t>Selo</a:t>
            </a:r>
            <a:r>
              <a:rPr lang="en-US" sz="3800" dirty="0"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en-US" sz="3800" dirty="0" err="1">
                <a:latin typeface="Avenir"/>
                <a:ea typeface="Avenir"/>
                <a:cs typeface="Avenir"/>
                <a:sym typeface="Avenir"/>
              </a:rPr>
              <a:t>Classe</a:t>
            </a:r>
            <a:r>
              <a:rPr lang="en-US" sz="3800" dirty="0">
                <a:latin typeface="Avenir"/>
                <a:ea typeface="Avenir"/>
                <a:cs typeface="Avenir"/>
                <a:sym typeface="Avenir"/>
              </a:rPr>
              <a:t> de 2019-2025</a:t>
            </a:r>
            <a:endParaRPr sz="38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7" name="Google Shape;117;g23e1bad7357_0_88" descr="Seal of Bilitera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1175" y="147169"/>
            <a:ext cx="1059386" cy="1042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8" name="Google Shape;118;g23e1bad7357_0_88"/>
          <p:cNvGraphicFramePr/>
          <p:nvPr>
            <p:extLst>
              <p:ext uri="{D42A27DB-BD31-4B8C-83A1-F6EECF244321}">
                <p14:modId xmlns:p14="http://schemas.microsoft.com/office/powerpoint/2010/main" val="1414628392"/>
              </p:ext>
            </p:extLst>
          </p:nvPr>
        </p:nvGraphicFramePr>
        <p:xfrm>
          <a:off x="537850" y="1745050"/>
          <a:ext cx="11116275" cy="4211523"/>
        </p:xfrm>
        <a:graphic>
          <a:graphicData uri="http://schemas.openxmlformats.org/drawingml/2006/table">
            <a:tbl>
              <a:tblPr firstRow="1">
                <a:noFill/>
                <a:tableStyleId>{49626161-D185-4578-BEE9-BC01260DFB16}</a:tableStyleId>
              </a:tblPr>
              <a:tblGrid>
                <a:gridCol w="207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000"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b="1" u="none" strike="noStrike" cap="none"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6AD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ADEE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Critérios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para o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aluno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obter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 State Seal of Biliteracy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96AD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6AD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ADEE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Critérios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para o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aluno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obter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 State Seal of Biliteracy 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5080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with Distinction</a:t>
                      </a:r>
                      <a:endParaRPr sz="22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96AD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6A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125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i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Requisitos de graduação</a:t>
                      </a:r>
                      <a:endParaRPr sz="1900" i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Cumprir com todos os requisitos de graduação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Cumprir com todos os requisitos de graduação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125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i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Requisitos de graduação</a:t>
                      </a:r>
                      <a:endParaRPr sz="1900" i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Obter uma nota de 472 ou maior no Grau 10 ELA MCAS*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Obter uma nota de 501 ou maior no test ELA MCAS para o Grau 10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875"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i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Requisitos de idioma</a:t>
                      </a:r>
                      <a:endParaRPr sz="1900" i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>
                          <a:latin typeface="Avenir"/>
                          <a:ea typeface="Avenir"/>
                          <a:cs typeface="Avenir"/>
                          <a:sym typeface="Avenir"/>
                        </a:rPr>
                        <a:t>Ter uma pontuação equivalente ou superior ao Intermediate High em uma avaliação oficial do idioma</a:t>
                      </a:r>
                      <a:endParaRPr sz="19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Ter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uma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pontuação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equivalente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ou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superior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ao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Advanced Low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em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uma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avaliação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oficial</a:t>
                      </a:r>
                      <a:r>
                        <a:rPr lang="en-US" sz="1900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do </a:t>
                      </a:r>
                      <a:r>
                        <a:rPr lang="en-US" sz="1900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idioma</a:t>
                      </a:r>
                      <a:endParaRPr sz="1900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9" name="Google Shape;119;g23e1bad7357_0_88"/>
          <p:cNvSpPr txBox="1"/>
          <p:nvPr/>
        </p:nvSpPr>
        <p:spPr>
          <a:xfrm>
            <a:off x="2637025" y="6005975"/>
            <a:ext cx="894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Veja a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página do MA State Seal of Biliteracy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obter as informações mais recentes.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29e450-0b07-46d7-a26e-9748304c7bb8">
      <Terms xmlns="http://schemas.microsoft.com/office/infopath/2007/PartnerControls"/>
    </lcf76f155ced4ddcb4097134ff3c332f>
    <TaxCatchAll xmlns="92451b51-2139-42b8-8b65-fabe2c9ce3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B9DBA9DB4F84EBE63E51222C24FB9" ma:contentTypeVersion="14" ma:contentTypeDescription="Create a new document." ma:contentTypeScope="" ma:versionID="cbfdb6745ee8cbff36001b93542e2acd">
  <xsd:schema xmlns:xsd="http://www.w3.org/2001/XMLSchema" xmlns:xs="http://www.w3.org/2001/XMLSchema" xmlns:p="http://schemas.microsoft.com/office/2006/metadata/properties" xmlns:ns2="4c29e450-0b07-46d7-a26e-9748304c7bb8" xmlns:ns3="92451b51-2139-42b8-8b65-fabe2c9ce3de" targetNamespace="http://schemas.microsoft.com/office/2006/metadata/properties" ma:root="true" ma:fieldsID="7ca0b73624e059a0ab9844f7af7c5a6a" ns2:_="" ns3:_="">
    <xsd:import namespace="4c29e450-0b07-46d7-a26e-9748304c7bb8"/>
    <xsd:import namespace="92451b51-2139-42b8-8b65-fabe2c9ce3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9e450-0b07-46d7-a26e-9748304c7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51b51-2139-42b8-8b65-fabe2c9ce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084804f-be2e-42b5-9a28-85670eac2b45}" ma:internalName="TaxCatchAll" ma:showField="CatchAllData" ma:web="92451b51-2139-42b8-8b65-fabe2c9ce3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7443C2-A0AC-41B4-B0B5-C398FEDE57B0}">
  <ds:schemaRefs>
    <ds:schemaRef ds:uri="http://purl.org/dc/terms/"/>
    <ds:schemaRef ds:uri="http://schemas.microsoft.com/office/infopath/2007/PartnerControls"/>
    <ds:schemaRef ds:uri="92451b51-2139-42b8-8b65-fabe2c9ce3de"/>
    <ds:schemaRef ds:uri="http://schemas.microsoft.com/office/2006/documentManagement/types"/>
    <ds:schemaRef ds:uri="http://purl.org/dc/elements/1.1/"/>
    <ds:schemaRef ds:uri="http://schemas.microsoft.com/office/2006/metadata/properties"/>
    <ds:schemaRef ds:uri="4c29e450-0b07-46d7-a26e-9748304c7bb8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221488-DA93-44F7-BE75-DBAA6291C8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D8095F-87CA-4F85-9EFF-9D705EA69D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9e450-0b07-46d7-a26e-9748304c7bb8"/>
    <ds:schemaRef ds:uri="92451b51-2139-42b8-8b65-fabe2c9ce3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1273</Words>
  <Application>Microsoft Office PowerPoint</Application>
  <PresentationFormat>Widescreen</PresentationFormat>
  <Paragraphs>131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Avenir</vt:lpstr>
      <vt:lpstr>Arial</vt:lpstr>
      <vt:lpstr>Quattrocento Sans</vt:lpstr>
      <vt:lpstr>Calibri</vt:lpstr>
      <vt:lpstr>Office Theme</vt:lpstr>
      <vt:lpstr>Massachusetts  State Seal of Biliteracy Destaques do Programa  </vt:lpstr>
      <vt:lpstr>Massachusetts State Seal of Biliteracy Índice</vt:lpstr>
      <vt:lpstr>Massachusetts State Seal of Biliteracy Introdução</vt:lpstr>
      <vt:lpstr>Massachusetts State Seal of Biliteracy Propósito</vt:lpstr>
      <vt:lpstr>Massachusetts State Seal of Biliteracy Visão geral e reflexões dos participantes</vt:lpstr>
      <vt:lpstr>Massachusetts State Seal of Biliteracy Benefícios de Obter o Seal of Biliteracy</vt:lpstr>
      <vt:lpstr>Massachusetts State Seal of Biliteracy Faculdades e universidades participantes</vt:lpstr>
      <vt:lpstr>Massachusetts State Seal of Biliteracy Elegibilidade</vt:lpstr>
      <vt:lpstr>Massachusetts State Seal of Biliteracy Qualificação para o Selo: Classe de 2019-2025</vt:lpstr>
      <vt:lpstr>Massachusetts State Seal of Biliteracy Como qualificar para o Certificado: Classe de 2026 e Além</vt:lpstr>
      <vt:lpstr>Massachusetts State Seal of Biliteracy Proficiência no idioma</vt:lpstr>
      <vt:lpstr>Massachusetts State Seal of Biliteracy Preparando-se para cumprir aos requisitos de idioma</vt:lpstr>
      <vt:lpstr>Massachusetts State Seal of Biliteracy Começando na sua escola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Massachusetts State Seal of Biliteracy Destaques do Programa</dc:title>
  <dc:creator>DESE</dc:creator>
  <cp:lastModifiedBy>Zou, Dong (EOE)</cp:lastModifiedBy>
  <cp:revision>2</cp:revision>
  <dcterms:created xsi:type="dcterms:W3CDTF">2022-10-11T20:32:22Z</dcterms:created>
  <dcterms:modified xsi:type="dcterms:W3CDTF">2023-09-19T21:46:41Z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19 2023 12:00AM</vt:lpwstr>
  </property>
</Properties>
</file>