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icrosoft JhengHei" panose="020B0604030504040204" pitchFamily="34" charset="-120"/>
      <p:regular r:id="rId24"/>
      <p:bold r:id="rId25"/>
    </p:embeddedFont>
    <p:embeddedFont>
      <p:font typeface="MS Gothic" panose="020B0609070205080204" pitchFamily="49" charset="-128"/>
      <p:regular r:id="rId26"/>
    </p:embeddedFont>
    <p:embeddedFont>
      <p:font typeface="Quattrocento Sans" panose="020B050205000002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hFe770doP4OUHBti0nvUwGvgT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A2B14-786A-429B-914E-6C8530868F70}" v="2" dt="2023-09-18T20:57:40.862"/>
  </p1510:revLst>
</p1510:revInfo>
</file>

<file path=ppt/tableStyles.xml><?xml version="1.0" encoding="utf-8"?>
<a:tblStyleLst xmlns:a="http://schemas.openxmlformats.org/drawingml/2006/main" def="{8C462FAF-911B-4156-8213-CEAE9C635BC2}">
  <a:tblStyle styleId="{8C462FAF-911B-4156-8213-CEAE9C635BC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94AEE1D-DB9A-43F8-AA31-0014F3AC591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6" y="13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tile, Diana (DESE)" userId="0a666cd3-d8d6-4943-aae4-1836913cbbdc" providerId="ADAL" clId="{225A2B14-786A-429B-914E-6C8530868F70}"/>
    <pc:docChg chg="undo custSel modSld">
      <pc:chgData name="Gentile, Diana (DESE)" userId="0a666cd3-d8d6-4943-aae4-1836913cbbdc" providerId="ADAL" clId="{225A2B14-786A-429B-914E-6C8530868F70}" dt="2023-09-18T20:59:53.244" v="13" actId="207"/>
      <pc:docMkLst>
        <pc:docMk/>
      </pc:docMkLst>
      <pc:sldChg chg="modSp mod">
        <pc:chgData name="Gentile, Diana (DESE)" userId="0a666cd3-d8d6-4943-aae4-1836913cbbdc" providerId="ADAL" clId="{225A2B14-786A-429B-914E-6C8530868F70}" dt="2023-09-18T20:57:03.811" v="3" actId="27636"/>
        <pc:sldMkLst>
          <pc:docMk/>
          <pc:sldMk cId="0" sldId="257"/>
        </pc:sldMkLst>
        <pc:spChg chg="mod">
          <ac:chgData name="Gentile, Diana (DESE)" userId="0a666cd3-d8d6-4943-aae4-1836913cbbdc" providerId="ADAL" clId="{225A2B14-786A-429B-914E-6C8530868F70}" dt="2023-09-18T20:57:03.811" v="3" actId="27636"/>
          <ac:spMkLst>
            <pc:docMk/>
            <pc:sldMk cId="0" sldId="257"/>
            <ac:spMk id="67" creationId="{00000000-0000-0000-0000-000000000000}"/>
          </ac:spMkLst>
        </pc:spChg>
      </pc:sldChg>
      <pc:sldChg chg="addSp delSp modSp mod delAnim">
        <pc:chgData name="Gentile, Diana (DESE)" userId="0a666cd3-d8d6-4943-aae4-1836913cbbdc" providerId="ADAL" clId="{225A2B14-786A-429B-914E-6C8530868F70}" dt="2023-09-18T20:59:53.244" v="13" actId="207"/>
        <pc:sldMkLst>
          <pc:docMk/>
          <pc:sldMk cId="0" sldId="260"/>
        </pc:sldMkLst>
        <pc:spChg chg="add mod">
          <ac:chgData name="Gentile, Diana (DESE)" userId="0a666cd3-d8d6-4943-aae4-1836913cbbdc" providerId="ADAL" clId="{225A2B14-786A-429B-914E-6C8530868F70}" dt="2023-09-18T20:59:53.244" v="13" actId="207"/>
          <ac:spMkLst>
            <pc:docMk/>
            <pc:sldMk cId="0" sldId="260"/>
            <ac:spMk id="3" creationId="{96ABDEDF-5629-C713-7A68-227418C671DE}"/>
          </ac:spMkLst>
        </pc:spChg>
        <pc:picChg chg="add mod">
          <ac:chgData name="Gentile, Diana (DESE)" userId="0a666cd3-d8d6-4943-aae4-1836913cbbdc" providerId="ADAL" clId="{225A2B14-786A-429B-914E-6C8530868F70}" dt="2023-09-18T20:57:03.725" v="1"/>
          <ac:picMkLst>
            <pc:docMk/>
            <pc:sldMk cId="0" sldId="260"/>
            <ac:picMk id="2" creationId="{6CAA8E6D-8794-F8C9-0975-D33B47D6A5AC}"/>
          </ac:picMkLst>
        </pc:picChg>
        <pc:picChg chg="del">
          <ac:chgData name="Gentile, Diana (DESE)" userId="0a666cd3-d8d6-4943-aae4-1836913cbbdc" providerId="ADAL" clId="{225A2B14-786A-429B-914E-6C8530868F70}" dt="2023-09-18T20:57:00.716" v="0" actId="478"/>
          <ac:picMkLst>
            <pc:docMk/>
            <pc:sldMk cId="0" sldId="260"/>
            <ac:picMk id="4" creationId="{7D83C76E-8BC3-102F-B41D-8AE743F58D27}"/>
          </ac:picMkLst>
        </pc:picChg>
      </pc:sldChg>
      <pc:sldChg chg="modSp mod">
        <pc:chgData name="Gentile, Diana (DESE)" userId="0a666cd3-d8d6-4943-aae4-1836913cbbdc" providerId="ADAL" clId="{225A2B14-786A-429B-914E-6C8530868F70}" dt="2023-09-18T20:57:03.792" v="2" actId="27636"/>
        <pc:sldMkLst>
          <pc:docMk/>
          <pc:sldMk cId="0" sldId="268"/>
        </pc:sldMkLst>
        <pc:spChg chg="mod">
          <ac:chgData name="Gentile, Diana (DESE)" userId="0a666cd3-d8d6-4943-aae4-1836913cbbdc" providerId="ADAL" clId="{225A2B14-786A-429B-914E-6C8530868F70}" dt="2023-09-18T20:57:03.792" v="2" actId="27636"/>
          <ac:spMkLst>
            <pc:docMk/>
            <pc:sldMk cId="0" sldId="268"/>
            <ac:spMk id="150" creationId="{00000000-0000-0000-0000-000000000000}"/>
          </ac:spMkLst>
        </pc:spChg>
      </pc:sldChg>
    </pc:docChg>
  </pc:docChgLst>
  <pc:docChgLst>
    <pc:chgData name="Gentile, Diana (DESE)" userId="0a666cd3-d8d6-4943-aae4-1836913cbbdc" providerId="ADAL" clId="{3B7D2F98-E50F-4D0F-A1F1-8AF82D8111E2}"/>
    <pc:docChg chg="custSel modSld">
      <pc:chgData name="Gentile, Diana (DESE)" userId="0a666cd3-d8d6-4943-aae4-1836913cbbdc" providerId="ADAL" clId="{3B7D2F98-E50F-4D0F-A1F1-8AF82D8111E2}" dt="2023-09-05T13:18:55.025" v="316" actId="207"/>
      <pc:docMkLst>
        <pc:docMk/>
      </pc:docMkLst>
      <pc:sldChg chg="modSp mod">
        <pc:chgData name="Gentile, Diana (DESE)" userId="0a666cd3-d8d6-4943-aae4-1836913cbbdc" providerId="ADAL" clId="{3B7D2F98-E50F-4D0F-A1F1-8AF82D8111E2}" dt="2023-09-05T13:15:31.528" v="39" actId="962"/>
        <pc:sldMkLst>
          <pc:docMk/>
          <pc:sldMk cId="0" sldId="256"/>
        </pc:sldMkLst>
        <pc:picChg chg="mod">
          <ac:chgData name="Gentile, Diana (DESE)" userId="0a666cd3-d8d6-4943-aae4-1836913cbbdc" providerId="ADAL" clId="{3B7D2F98-E50F-4D0F-A1F1-8AF82D8111E2}" dt="2023-09-05T13:15:31.528" v="39" actId="962"/>
          <ac:picMkLst>
            <pc:docMk/>
            <pc:sldMk cId="0" sldId="256"/>
            <ac:picMk id="61" creationId="{00000000-0000-0000-0000-000000000000}"/>
          </ac:picMkLst>
        </pc:picChg>
      </pc:sldChg>
      <pc:sldChg chg="modSp mod">
        <pc:chgData name="Gentile, Diana (DESE)" userId="0a666cd3-d8d6-4943-aae4-1836913cbbdc" providerId="ADAL" clId="{3B7D2F98-E50F-4D0F-A1F1-8AF82D8111E2}" dt="2023-09-05T13:15:39.441" v="75" actId="962"/>
        <pc:sldMkLst>
          <pc:docMk/>
          <pc:sldMk cId="0" sldId="257"/>
        </pc:sldMkLst>
        <pc:picChg chg="mod">
          <ac:chgData name="Gentile, Diana (DESE)" userId="0a666cd3-d8d6-4943-aae4-1836913cbbdc" providerId="ADAL" clId="{3B7D2F98-E50F-4D0F-A1F1-8AF82D8111E2}" dt="2023-09-05T13:15:39.441" v="75" actId="962"/>
          <ac:picMkLst>
            <pc:docMk/>
            <pc:sldMk cId="0" sldId="257"/>
            <ac:picMk id="68" creationId="{00000000-0000-0000-0000-000000000000}"/>
          </ac:picMkLst>
        </pc:picChg>
      </pc:sldChg>
      <pc:sldChg chg="modSp mod">
        <pc:chgData name="Gentile, Diana (DESE)" userId="0a666cd3-d8d6-4943-aae4-1836913cbbdc" providerId="ADAL" clId="{3B7D2F98-E50F-4D0F-A1F1-8AF82D8111E2}" dt="2023-09-05T13:15:47.218" v="119" actId="962"/>
        <pc:sldMkLst>
          <pc:docMk/>
          <pc:sldMk cId="0" sldId="258"/>
        </pc:sldMkLst>
        <pc:picChg chg="mod">
          <ac:chgData name="Gentile, Diana (DESE)" userId="0a666cd3-d8d6-4943-aae4-1836913cbbdc" providerId="ADAL" clId="{3B7D2F98-E50F-4D0F-A1F1-8AF82D8111E2}" dt="2023-09-05T13:15:47.218" v="119" actId="962"/>
          <ac:picMkLst>
            <pc:docMk/>
            <pc:sldMk cId="0" sldId="258"/>
            <ac:picMk id="75" creationId="{00000000-0000-0000-0000-000000000000}"/>
          </ac:picMkLst>
        </pc:picChg>
      </pc:sldChg>
      <pc:sldChg chg="modSp mod">
        <pc:chgData name="Gentile, Diana (DESE)" userId="0a666cd3-d8d6-4943-aae4-1836913cbbdc" providerId="ADAL" clId="{3B7D2F98-E50F-4D0F-A1F1-8AF82D8111E2}" dt="2023-09-05T13:15:54.646" v="121" actId="962"/>
        <pc:sldMkLst>
          <pc:docMk/>
          <pc:sldMk cId="0" sldId="259"/>
        </pc:sldMkLst>
        <pc:picChg chg="mod">
          <ac:chgData name="Gentile, Diana (DESE)" userId="0a666cd3-d8d6-4943-aae4-1836913cbbdc" providerId="ADAL" clId="{3B7D2F98-E50F-4D0F-A1F1-8AF82D8111E2}" dt="2023-09-05T13:15:54.646" v="121" actId="962"/>
          <ac:picMkLst>
            <pc:docMk/>
            <pc:sldMk cId="0" sldId="259"/>
            <ac:picMk id="82" creationId="{00000000-0000-0000-0000-000000000000}"/>
          </ac:picMkLst>
        </pc:picChg>
      </pc:sldChg>
      <pc:sldChg chg="modSp mod">
        <pc:chgData name="Gentile, Diana (DESE)" userId="0a666cd3-d8d6-4943-aae4-1836913cbbdc" providerId="ADAL" clId="{3B7D2F98-E50F-4D0F-A1F1-8AF82D8111E2}" dt="2023-09-05T13:16:36.269" v="256" actId="962"/>
        <pc:sldMkLst>
          <pc:docMk/>
          <pc:sldMk cId="0" sldId="260"/>
        </pc:sldMkLst>
        <pc:picChg chg="mod">
          <ac:chgData name="Gentile, Diana (DESE)" userId="0a666cd3-d8d6-4943-aae4-1836913cbbdc" providerId="ADAL" clId="{3B7D2F98-E50F-4D0F-A1F1-8AF82D8111E2}" dt="2023-09-05T13:16:36.269" v="256" actId="962"/>
          <ac:picMkLst>
            <pc:docMk/>
            <pc:sldMk cId="0" sldId="260"/>
            <ac:picMk id="4" creationId="{7D83C76E-8BC3-102F-B41D-8AE743F58D27}"/>
          </ac:picMkLst>
        </pc:picChg>
        <pc:picChg chg="mod">
          <ac:chgData name="Gentile, Diana (DESE)" userId="0a666cd3-d8d6-4943-aae4-1836913cbbdc" providerId="ADAL" clId="{3B7D2F98-E50F-4D0F-A1F1-8AF82D8111E2}" dt="2023-09-05T13:16:23.730" v="255" actId="962"/>
          <ac:picMkLst>
            <pc:docMk/>
            <pc:sldMk cId="0" sldId="260"/>
            <ac:picMk id="89" creationId="{00000000-0000-0000-0000-000000000000}"/>
          </ac:picMkLst>
        </pc:picChg>
      </pc:sldChg>
      <pc:sldChg chg="modSp mod">
        <pc:chgData name="Gentile, Diana (DESE)" userId="0a666cd3-d8d6-4943-aae4-1836913cbbdc" providerId="ADAL" clId="{3B7D2F98-E50F-4D0F-A1F1-8AF82D8111E2}" dt="2023-09-05T13:16:41.713" v="258" actId="962"/>
        <pc:sldMkLst>
          <pc:docMk/>
          <pc:sldMk cId="0" sldId="261"/>
        </pc:sldMkLst>
        <pc:picChg chg="mod">
          <ac:chgData name="Gentile, Diana (DESE)" userId="0a666cd3-d8d6-4943-aae4-1836913cbbdc" providerId="ADAL" clId="{3B7D2F98-E50F-4D0F-A1F1-8AF82D8111E2}" dt="2023-09-05T13:16:41.713" v="258" actId="962"/>
          <ac:picMkLst>
            <pc:docMk/>
            <pc:sldMk cId="0" sldId="261"/>
            <ac:picMk id="96" creationId="{00000000-0000-0000-0000-000000000000}"/>
          </ac:picMkLst>
        </pc:picChg>
      </pc:sldChg>
      <pc:sldChg chg="modSp mod">
        <pc:chgData name="Gentile, Diana (DESE)" userId="0a666cd3-d8d6-4943-aae4-1836913cbbdc" providerId="ADAL" clId="{3B7D2F98-E50F-4D0F-A1F1-8AF82D8111E2}" dt="2023-09-05T13:17:48.159" v="307" actId="13238"/>
        <pc:sldMkLst>
          <pc:docMk/>
          <pc:sldMk cId="0" sldId="262"/>
        </pc:sldMkLst>
        <pc:graphicFrameChg chg="modGraphic">
          <ac:chgData name="Gentile, Diana (DESE)" userId="0a666cd3-d8d6-4943-aae4-1836913cbbdc" providerId="ADAL" clId="{3B7D2F98-E50F-4D0F-A1F1-8AF82D8111E2}" dt="2023-09-05T13:17:48.159" v="307" actId="13238"/>
          <ac:graphicFrameMkLst>
            <pc:docMk/>
            <pc:sldMk cId="0" sldId="262"/>
            <ac:graphicFrameMk id="104" creationId="{00000000-0000-0000-0000-000000000000}"/>
          </ac:graphicFrameMkLst>
        </pc:graphicFrameChg>
        <pc:picChg chg="mod">
          <ac:chgData name="Gentile, Diana (DESE)" userId="0a666cd3-d8d6-4943-aae4-1836913cbbdc" providerId="ADAL" clId="{3B7D2F98-E50F-4D0F-A1F1-8AF82D8111E2}" dt="2023-09-05T13:16:45.285" v="260" actId="962"/>
          <ac:picMkLst>
            <pc:docMk/>
            <pc:sldMk cId="0" sldId="262"/>
            <ac:picMk id="103" creationId="{00000000-0000-0000-0000-000000000000}"/>
          </ac:picMkLst>
        </pc:picChg>
      </pc:sldChg>
      <pc:sldChg chg="modSp mod">
        <pc:chgData name="Gentile, Diana (DESE)" userId="0a666cd3-d8d6-4943-aae4-1836913cbbdc" providerId="ADAL" clId="{3B7D2F98-E50F-4D0F-A1F1-8AF82D8111E2}" dt="2023-09-05T13:16:48.482" v="262" actId="962"/>
        <pc:sldMkLst>
          <pc:docMk/>
          <pc:sldMk cId="0" sldId="263"/>
        </pc:sldMkLst>
        <pc:picChg chg="mod">
          <ac:chgData name="Gentile, Diana (DESE)" userId="0a666cd3-d8d6-4943-aae4-1836913cbbdc" providerId="ADAL" clId="{3B7D2F98-E50F-4D0F-A1F1-8AF82D8111E2}" dt="2023-09-05T13:16:48.482" v="262" actId="962"/>
          <ac:picMkLst>
            <pc:docMk/>
            <pc:sldMk cId="0" sldId="263"/>
            <ac:picMk id="111" creationId="{00000000-0000-0000-0000-000000000000}"/>
          </ac:picMkLst>
        </pc:picChg>
      </pc:sldChg>
      <pc:sldChg chg="modSp mod">
        <pc:chgData name="Gentile, Diana (DESE)" userId="0a666cd3-d8d6-4943-aae4-1836913cbbdc" providerId="ADAL" clId="{3B7D2F98-E50F-4D0F-A1F1-8AF82D8111E2}" dt="2023-09-05T13:18:43.867" v="312" actId="207"/>
        <pc:sldMkLst>
          <pc:docMk/>
          <pc:sldMk cId="0" sldId="264"/>
        </pc:sldMkLst>
        <pc:graphicFrameChg chg="modGraphic">
          <ac:chgData name="Gentile, Diana (DESE)" userId="0a666cd3-d8d6-4943-aae4-1836913cbbdc" providerId="ADAL" clId="{3B7D2F98-E50F-4D0F-A1F1-8AF82D8111E2}" dt="2023-09-05T13:18:43.867" v="312" actId="207"/>
          <ac:graphicFrameMkLst>
            <pc:docMk/>
            <pc:sldMk cId="0" sldId="264"/>
            <ac:graphicFrameMk id="118" creationId="{00000000-0000-0000-0000-000000000000}"/>
          </ac:graphicFrameMkLst>
        </pc:graphicFrameChg>
        <pc:picChg chg="mod">
          <ac:chgData name="Gentile, Diana (DESE)" userId="0a666cd3-d8d6-4943-aae4-1836913cbbdc" providerId="ADAL" clId="{3B7D2F98-E50F-4D0F-A1F1-8AF82D8111E2}" dt="2023-09-05T13:16:51.931" v="264" actId="962"/>
          <ac:picMkLst>
            <pc:docMk/>
            <pc:sldMk cId="0" sldId="264"/>
            <ac:picMk id="117" creationId="{00000000-0000-0000-0000-000000000000}"/>
          </ac:picMkLst>
        </pc:picChg>
      </pc:sldChg>
      <pc:sldChg chg="modSp mod">
        <pc:chgData name="Gentile, Diana (DESE)" userId="0a666cd3-d8d6-4943-aae4-1836913cbbdc" providerId="ADAL" clId="{3B7D2F98-E50F-4D0F-A1F1-8AF82D8111E2}" dt="2023-09-05T13:18:50.976" v="314" actId="207"/>
        <pc:sldMkLst>
          <pc:docMk/>
          <pc:sldMk cId="0" sldId="265"/>
        </pc:sldMkLst>
        <pc:graphicFrameChg chg="modGraphic">
          <ac:chgData name="Gentile, Diana (DESE)" userId="0a666cd3-d8d6-4943-aae4-1836913cbbdc" providerId="ADAL" clId="{3B7D2F98-E50F-4D0F-A1F1-8AF82D8111E2}" dt="2023-09-05T13:18:50.976" v="314" actId="207"/>
          <ac:graphicFrameMkLst>
            <pc:docMk/>
            <pc:sldMk cId="0" sldId="265"/>
            <ac:graphicFrameMk id="126" creationId="{00000000-0000-0000-0000-000000000000}"/>
          </ac:graphicFrameMkLst>
        </pc:graphicFrameChg>
        <pc:picChg chg="mod">
          <ac:chgData name="Gentile, Diana (DESE)" userId="0a666cd3-d8d6-4943-aae4-1836913cbbdc" providerId="ADAL" clId="{3B7D2F98-E50F-4D0F-A1F1-8AF82D8111E2}" dt="2023-09-05T13:16:56.376" v="266" actId="962"/>
          <ac:picMkLst>
            <pc:docMk/>
            <pc:sldMk cId="0" sldId="265"/>
            <ac:picMk id="125" creationId="{00000000-0000-0000-0000-000000000000}"/>
          </ac:picMkLst>
        </pc:picChg>
      </pc:sldChg>
      <pc:sldChg chg="modSp mod">
        <pc:chgData name="Gentile, Diana (DESE)" userId="0a666cd3-d8d6-4943-aae4-1836913cbbdc" providerId="ADAL" clId="{3B7D2F98-E50F-4D0F-A1F1-8AF82D8111E2}" dt="2023-09-05T13:18:55.025" v="316" actId="207"/>
        <pc:sldMkLst>
          <pc:docMk/>
          <pc:sldMk cId="0" sldId="266"/>
        </pc:sldMkLst>
        <pc:graphicFrameChg chg="modGraphic">
          <ac:chgData name="Gentile, Diana (DESE)" userId="0a666cd3-d8d6-4943-aae4-1836913cbbdc" providerId="ADAL" clId="{3B7D2F98-E50F-4D0F-A1F1-8AF82D8111E2}" dt="2023-09-05T13:18:55.025" v="316" actId="207"/>
          <ac:graphicFrameMkLst>
            <pc:docMk/>
            <pc:sldMk cId="0" sldId="266"/>
            <ac:graphicFrameMk id="135" creationId="{00000000-0000-0000-0000-000000000000}"/>
          </ac:graphicFrameMkLst>
        </pc:graphicFrameChg>
        <pc:picChg chg="mod">
          <ac:chgData name="Gentile, Diana (DESE)" userId="0a666cd3-d8d6-4943-aae4-1836913cbbdc" providerId="ADAL" clId="{3B7D2F98-E50F-4D0F-A1F1-8AF82D8111E2}" dt="2023-09-05T13:17:00.170" v="268" actId="962"/>
          <ac:picMkLst>
            <pc:docMk/>
            <pc:sldMk cId="0" sldId="266"/>
            <ac:picMk id="133" creationId="{00000000-0000-0000-0000-000000000000}"/>
          </ac:picMkLst>
        </pc:picChg>
        <pc:picChg chg="mod">
          <ac:chgData name="Gentile, Diana (DESE)" userId="0a666cd3-d8d6-4943-aae4-1836913cbbdc" providerId="ADAL" clId="{3B7D2F98-E50F-4D0F-A1F1-8AF82D8111E2}" dt="2023-09-05T13:17:08.388" v="296" actId="962"/>
          <ac:picMkLst>
            <pc:docMk/>
            <pc:sldMk cId="0" sldId="266"/>
            <ac:picMk id="134" creationId="{00000000-0000-0000-0000-000000000000}"/>
          </ac:picMkLst>
        </pc:picChg>
        <pc:picChg chg="mod">
          <ac:chgData name="Gentile, Diana (DESE)" userId="0a666cd3-d8d6-4943-aae4-1836913cbbdc" providerId="ADAL" clId="{3B7D2F98-E50F-4D0F-A1F1-8AF82D8111E2}" dt="2023-09-05T13:17:13.966" v="297" actId="962"/>
          <ac:picMkLst>
            <pc:docMk/>
            <pc:sldMk cId="0" sldId="266"/>
            <ac:picMk id="136" creationId="{00000000-0000-0000-0000-000000000000}"/>
          </ac:picMkLst>
        </pc:picChg>
        <pc:picChg chg="mod">
          <ac:chgData name="Gentile, Diana (DESE)" userId="0a666cd3-d8d6-4943-aae4-1836913cbbdc" providerId="ADAL" clId="{3B7D2F98-E50F-4D0F-A1F1-8AF82D8111E2}" dt="2023-09-05T13:17:17.558" v="298" actId="962"/>
          <ac:picMkLst>
            <pc:docMk/>
            <pc:sldMk cId="0" sldId="266"/>
            <ac:picMk id="137" creationId="{00000000-0000-0000-0000-000000000000}"/>
          </ac:picMkLst>
        </pc:picChg>
      </pc:sldChg>
      <pc:sldChg chg="modSp mod">
        <pc:chgData name="Gentile, Diana (DESE)" userId="0a666cd3-d8d6-4943-aae4-1836913cbbdc" providerId="ADAL" clId="{3B7D2F98-E50F-4D0F-A1F1-8AF82D8111E2}" dt="2023-09-05T13:17:22.879" v="300" actId="962"/>
        <pc:sldMkLst>
          <pc:docMk/>
          <pc:sldMk cId="0" sldId="267"/>
        </pc:sldMkLst>
        <pc:picChg chg="mod">
          <ac:chgData name="Gentile, Diana (DESE)" userId="0a666cd3-d8d6-4943-aae4-1836913cbbdc" providerId="ADAL" clId="{3B7D2F98-E50F-4D0F-A1F1-8AF82D8111E2}" dt="2023-09-05T13:17:22.879" v="300" actId="962"/>
          <ac:picMkLst>
            <pc:docMk/>
            <pc:sldMk cId="0" sldId="267"/>
            <ac:picMk id="144" creationId="{00000000-0000-0000-0000-000000000000}"/>
          </ac:picMkLst>
        </pc:picChg>
      </pc:sldChg>
      <pc:sldChg chg="modSp mod">
        <pc:chgData name="Gentile, Diana (DESE)" userId="0a666cd3-d8d6-4943-aae4-1836913cbbdc" providerId="ADAL" clId="{3B7D2F98-E50F-4D0F-A1F1-8AF82D8111E2}" dt="2023-09-05T13:17:31.585" v="302" actId="962"/>
        <pc:sldMkLst>
          <pc:docMk/>
          <pc:sldMk cId="0" sldId="268"/>
        </pc:sldMkLst>
        <pc:picChg chg="mod">
          <ac:chgData name="Gentile, Diana (DESE)" userId="0a666cd3-d8d6-4943-aae4-1836913cbbdc" providerId="ADAL" clId="{3B7D2F98-E50F-4D0F-A1F1-8AF82D8111E2}" dt="2023-09-05T13:17:31.585" v="302" actId="962"/>
          <ac:picMkLst>
            <pc:docMk/>
            <pc:sldMk cId="0" sldId="268"/>
            <ac:picMk id="151" creationId="{00000000-0000-0000-0000-000000000000}"/>
          </ac:picMkLst>
        </pc:picChg>
      </pc:sldChg>
      <pc:sldChg chg="modSp mod">
        <pc:chgData name="Gentile, Diana (DESE)" userId="0a666cd3-d8d6-4943-aae4-1836913cbbdc" providerId="ADAL" clId="{3B7D2F98-E50F-4D0F-A1F1-8AF82D8111E2}" dt="2023-09-05T13:17:34.757" v="304" actId="962"/>
        <pc:sldMkLst>
          <pc:docMk/>
          <pc:sldMk cId="0" sldId="269"/>
        </pc:sldMkLst>
        <pc:picChg chg="mod">
          <ac:chgData name="Gentile, Diana (DESE)" userId="0a666cd3-d8d6-4943-aae4-1836913cbbdc" providerId="ADAL" clId="{3B7D2F98-E50F-4D0F-A1F1-8AF82D8111E2}" dt="2023-09-05T13:17:34.757" v="304" actId="962"/>
          <ac:picMkLst>
            <pc:docMk/>
            <pc:sldMk cId="0" sldId="269"/>
            <ac:picMk id="158" creationId="{00000000-0000-0000-0000-000000000000}"/>
          </ac:picMkLst>
        </pc:picChg>
      </pc:sldChg>
      <pc:sldChg chg="modSp mod">
        <pc:chgData name="Gentile, Diana (DESE)" userId="0a666cd3-d8d6-4943-aae4-1836913cbbdc" providerId="ADAL" clId="{3B7D2F98-E50F-4D0F-A1F1-8AF82D8111E2}" dt="2023-09-05T13:17:43.519" v="306" actId="962"/>
        <pc:sldMkLst>
          <pc:docMk/>
          <pc:sldMk cId="0" sldId="270"/>
        </pc:sldMkLst>
        <pc:picChg chg="mod">
          <ac:chgData name="Gentile, Diana (DESE)" userId="0a666cd3-d8d6-4943-aae4-1836913cbbdc" providerId="ADAL" clId="{3B7D2F98-E50F-4D0F-A1F1-8AF82D8111E2}" dt="2023-09-05T13:17:43.519" v="306" actId="962"/>
          <ac:picMkLst>
            <pc:docMk/>
            <pc:sldMk cId="0" sldId="270"/>
            <ac:picMk id="16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0e3037b5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250e3037b5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99f0418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499f0418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2dc52456d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42dc52456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e1bad735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3e1bad735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2dc52456d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42dc52456d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0e3037b5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50e3037b5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e1bad735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g23e1bad73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e1bad735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23e1bad735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1bad735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23e1bad735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e1bad735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3e1bad735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a45d7e9d5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24a45d7e9d5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a45d7e9d5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4a45d7e9d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e1bad7357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3e1bad735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e1bad7357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3e1bad735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16" name="Google Shape;16;p6"/>
          <p:cNvSpPr txBox="1">
            <a:spLocks noGrp="1"/>
          </p:cNvSpPr>
          <p:nvPr>
            <p:ph type="ctrTitle"/>
          </p:nvPr>
        </p:nvSpPr>
        <p:spPr>
          <a:xfrm>
            <a:off x="505838" y="690351"/>
            <a:ext cx="8631677" cy="19282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647B6"/>
              </a:buClr>
              <a:buSzPts val="2800"/>
              <a:buNone/>
              <a:defRPr sz="2800">
                <a:solidFill>
                  <a:srgbClr val="3647B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8"/>
          <p:cNvSpPr txBox="1">
            <a:spLocks noGrp="1"/>
          </p:cNvSpPr>
          <p:nvPr>
            <p:ph type="body" idx="1"/>
          </p:nvPr>
        </p:nvSpPr>
        <p:spPr>
          <a:xfrm>
            <a:off x="838200" y="2086984"/>
            <a:ext cx="10515600" cy="40525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7"/>
          <p:cNvPicPr preferRelativeResize="0"/>
          <p:nvPr/>
        </p:nvPicPr>
        <p:blipFill rotWithShape="1">
          <a:blip r:embed="rId2">
            <a:alphaModFix/>
          </a:blip>
          <a:srcRect/>
          <a:stretch/>
        </p:blipFill>
        <p:spPr>
          <a:xfrm>
            <a:off x="0" y="-16112"/>
            <a:ext cx="12192000" cy="6858000"/>
          </a:xfrm>
          <a:prstGeom prst="rect">
            <a:avLst/>
          </a:prstGeom>
          <a:noFill/>
          <a:ln>
            <a:noFill/>
          </a:ln>
        </p:spPr>
      </p:pic>
      <p:sp>
        <p:nvSpPr>
          <p:cNvPr id="23" name="Google Shape;23;p7"/>
          <p:cNvSpPr txBox="1">
            <a:spLocks noGrp="1"/>
          </p:cNvSpPr>
          <p:nvPr>
            <p:ph type="title"/>
          </p:nvPr>
        </p:nvSpPr>
        <p:spPr>
          <a:xfrm>
            <a:off x="838200" y="7305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371238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7"/>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9"/>
          <p:cNvSpPr txBox="1">
            <a:spLocks noGrp="1"/>
          </p:cNvSpPr>
          <p:nvPr>
            <p:ph type="title"/>
          </p:nvPr>
        </p:nvSpPr>
        <p:spPr>
          <a:xfrm>
            <a:off x="838200" y="2882157"/>
            <a:ext cx="10515600" cy="10936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11"/>
          <p:cNvSpPr txBox="1">
            <a:spLocks noGrp="1"/>
          </p:cNvSpPr>
          <p:nvPr>
            <p:ph type="body" idx="1"/>
          </p:nvPr>
        </p:nvSpPr>
        <p:spPr>
          <a:xfrm>
            <a:off x="836612" y="2109863"/>
            <a:ext cx="5157787" cy="6759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1"/>
          <p:cNvSpPr txBox="1">
            <a:spLocks noGrp="1"/>
          </p:cNvSpPr>
          <p:nvPr>
            <p:ph type="body" idx="2"/>
          </p:nvPr>
        </p:nvSpPr>
        <p:spPr>
          <a:xfrm>
            <a:off x="839788" y="2861535"/>
            <a:ext cx="5157787"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body" idx="3"/>
          </p:nvPr>
        </p:nvSpPr>
        <p:spPr>
          <a:xfrm>
            <a:off x="6172200" y="2109863"/>
            <a:ext cx="5183188" cy="6759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1"/>
          <p:cNvSpPr txBox="1">
            <a:spLocks noGrp="1"/>
          </p:cNvSpPr>
          <p:nvPr>
            <p:ph type="body" idx="4"/>
          </p:nvPr>
        </p:nvSpPr>
        <p:spPr>
          <a:xfrm>
            <a:off x="6172200" y="2861535"/>
            <a:ext cx="5183188"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1"/>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pic>
        <p:nvPicPr>
          <p:cNvPr id="41" name="Google Shape;41;p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2" name="Google Shape;42;p12"/>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pic>
        <p:nvPicPr>
          <p:cNvPr id="44" name="Google Shape;44;p13"/>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5" name="Google Shape;45;p13"/>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13"/>
          <p:cNvSpPr txBox="1">
            <a:spLocks noGrp="1"/>
          </p:cNvSpPr>
          <p:nvPr>
            <p:ph type="body" idx="2"/>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3"/>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1" name="Google Shape;51;p14"/>
          <p:cNvSpPr>
            <a:spLocks noGrp="1"/>
          </p:cNvSpPr>
          <p:nvPr>
            <p:ph type="pic" idx="2"/>
          </p:nvPr>
        </p:nvSpPr>
        <p:spPr>
          <a:xfrm>
            <a:off x="5183188" y="987425"/>
            <a:ext cx="6172200" cy="4873625"/>
          </a:xfrm>
          <a:prstGeom prst="rect">
            <a:avLst/>
          </a:prstGeom>
          <a:noFill/>
          <a:ln>
            <a:noFill/>
          </a:ln>
        </p:spPr>
      </p:sp>
      <p:sp>
        <p:nvSpPr>
          <p:cNvPr id="52" name="Google Shape;52;p14"/>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body" idx="1"/>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4"/>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descr="A blue and white flag&#10;&#10;Description automatically generated with low confidence"/>
          <p:cNvPicPr preferRelativeResize="0"/>
          <p:nvPr/>
        </p:nvPicPr>
        <p:blipFill rotWithShape="1">
          <a:blip r:embed="rId11">
            <a:alphaModFix/>
          </a:blip>
          <a:srcRect/>
          <a:stretch/>
        </p:blipFill>
        <p:spPr>
          <a:xfrm>
            <a:off x="0" y="-1"/>
            <a:ext cx="12192000" cy="6858000"/>
          </a:xfrm>
          <a:prstGeom prst="rect">
            <a:avLst/>
          </a:prstGeom>
          <a:noFill/>
          <a:ln>
            <a:noFill/>
          </a:ln>
        </p:spPr>
      </p:pic>
      <p:sp>
        <p:nvSpPr>
          <p:cNvPr id="11" name="Google Shape;11;p5"/>
          <p:cNvSpPr txBox="1">
            <a:spLocks noGrp="1"/>
          </p:cNvSpPr>
          <p:nvPr>
            <p:ph type="body" idx="1"/>
          </p:nvPr>
        </p:nvSpPr>
        <p:spPr>
          <a:xfrm>
            <a:off x="838200" y="2089013"/>
            <a:ext cx="10515600" cy="40879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scholarships/biliterac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kHNG1o9vQO8"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505850" y="736900"/>
            <a:ext cx="8631600" cy="2619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马萨诸塞州双语能力奖章</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项目要点</a:t>
            </a:r>
            <a:endParaRPr>
              <a:latin typeface="Avenir"/>
              <a:ea typeface="Avenir"/>
              <a:cs typeface="Avenir"/>
              <a:sym typeface="Avenir"/>
            </a:endParaRPr>
          </a:p>
        </p:txBody>
      </p:sp>
      <p:sp>
        <p:nvSpPr>
          <p:cNvPr id="60" name="Google Shape;60;p1"/>
          <p:cNvSpPr txBox="1">
            <a:spLocks noGrp="1"/>
          </p:cNvSpPr>
          <p:nvPr>
            <p:ph type="subTitle" idx="1"/>
          </p:nvPr>
        </p:nvSpPr>
        <p:spPr>
          <a:xfrm>
            <a:off x="505838" y="5543144"/>
            <a:ext cx="6770400" cy="139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647B6"/>
              </a:buClr>
              <a:buSzPts val="2800"/>
              <a:buNone/>
            </a:pPr>
            <a:r>
              <a:rPr lang="en-US">
                <a:latin typeface="Avenir"/>
                <a:ea typeface="Avenir"/>
                <a:cs typeface="Avenir"/>
                <a:sym typeface="Avenir"/>
              </a:rPr>
              <a:t>面向家长顾问委员会、家庭和学生的介绍</a:t>
            </a:r>
            <a:endParaRPr>
              <a:latin typeface="Avenir"/>
              <a:ea typeface="Avenir"/>
              <a:cs typeface="Avenir"/>
              <a:sym typeface="Avenir"/>
            </a:endParaRPr>
          </a:p>
        </p:txBody>
      </p:sp>
      <p:pic>
        <p:nvPicPr>
          <p:cNvPr id="61" name="Google Shape;61;p1" descr="Seal of Biliteracy"/>
          <p:cNvPicPr preferRelativeResize="0"/>
          <p:nvPr/>
        </p:nvPicPr>
        <p:blipFill rotWithShape="1">
          <a:blip r:embed="rId3">
            <a:alphaModFix/>
          </a:blip>
          <a:srcRect/>
          <a:stretch/>
        </p:blipFill>
        <p:spPr>
          <a:xfrm>
            <a:off x="8864225" y="2901001"/>
            <a:ext cx="2684100" cy="2642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0e3037b5c_0_3"/>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700">
                <a:latin typeface="Avenir"/>
                <a:ea typeface="Avenir"/>
                <a:cs typeface="Avenir"/>
                <a:sym typeface="Avenir"/>
              </a:rPr>
              <a:t>获得奖章资格的条件：2026年及以后的毕业生</a:t>
            </a:r>
            <a:endParaRPr sz="3700">
              <a:latin typeface="Avenir"/>
              <a:ea typeface="Avenir"/>
              <a:cs typeface="Avenir"/>
              <a:sym typeface="Avenir"/>
            </a:endParaRPr>
          </a:p>
        </p:txBody>
      </p:sp>
      <p:pic>
        <p:nvPicPr>
          <p:cNvPr id="125" name="Google Shape;125;g250e3037b5c_0_3"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26" name="Google Shape;126;g250e3037b5c_0_3"/>
          <p:cNvGraphicFramePr/>
          <p:nvPr>
            <p:extLst>
              <p:ext uri="{D42A27DB-BD31-4B8C-83A1-F6EECF244321}">
                <p14:modId xmlns:p14="http://schemas.microsoft.com/office/powerpoint/2010/main" val="988348211"/>
              </p:ext>
            </p:extLst>
          </p:nvPr>
        </p:nvGraphicFramePr>
        <p:xfrm>
          <a:off x="537850" y="1745050"/>
          <a:ext cx="11116275" cy="4264233"/>
        </p:xfrm>
        <a:graphic>
          <a:graphicData uri="http://schemas.openxmlformats.org/drawingml/2006/table">
            <a:tbl>
              <a:tblPr firstRow="1">
                <a:noFill/>
                <a:tableStyleId>{494AEE1D-DB9A-43F8-AA31-0014F3AC591D}</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Student Criteria for the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Student Criteria for the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2500" i="1">
                          <a:latin typeface="Avenir"/>
                          <a:ea typeface="Avenir"/>
                          <a:cs typeface="Avenir"/>
                          <a:sym typeface="Avenir"/>
                        </a:rPr>
                        <a:t>毕业要求</a:t>
                      </a:r>
                      <a:endParaRPr sz="25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a:latin typeface="Avenir"/>
                          <a:ea typeface="Avenir"/>
                          <a:cs typeface="Avenir"/>
                          <a:sym typeface="Avenir"/>
                        </a:rPr>
                        <a:t>满足所有毕业要求</a:t>
                      </a:r>
                      <a:endParaRPr sz="2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a:latin typeface="Avenir"/>
                          <a:ea typeface="Avenir"/>
                          <a:cs typeface="Avenir"/>
                          <a:sym typeface="Avenir"/>
                        </a:rPr>
                        <a:t>满足所有毕业要求</a:t>
                      </a:r>
                      <a:endParaRPr sz="2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2500" i="1">
                          <a:latin typeface="Avenir"/>
                          <a:ea typeface="Avenir"/>
                          <a:cs typeface="Avenir"/>
                          <a:sym typeface="Avenir"/>
                        </a:rPr>
                        <a:t>英语要求</a:t>
                      </a:r>
                      <a:endParaRPr sz="25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a:latin typeface="Avenir"/>
                          <a:ea typeface="Avenir"/>
                          <a:cs typeface="Avenir"/>
                          <a:sym typeface="Avenir"/>
                        </a:rPr>
                        <a:t>在10年级时的ELA MCAS考试中获得486分或更高的分数*</a:t>
                      </a:r>
                      <a:endParaRPr sz="2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a:latin typeface="Avenir"/>
                          <a:ea typeface="Avenir"/>
                          <a:cs typeface="Avenir"/>
                          <a:sym typeface="Avenir"/>
                        </a:rPr>
                        <a:t>待定</a:t>
                      </a:r>
                      <a:endParaRPr sz="2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2500" i="1">
                          <a:latin typeface="Avenir"/>
                          <a:ea typeface="Avenir"/>
                          <a:cs typeface="Avenir"/>
                          <a:sym typeface="Avenir"/>
                        </a:rPr>
                        <a:t>世界语言要求</a:t>
                      </a:r>
                      <a:endParaRPr sz="25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a:latin typeface="Avenir"/>
                          <a:ea typeface="Avenir"/>
                          <a:cs typeface="Avenir"/>
                          <a:sym typeface="Avenir"/>
                        </a:rPr>
                        <a:t>在经批准的世界语言评估中达到或超过中级高等水平的分数</a:t>
                      </a:r>
                      <a:endParaRPr sz="2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500" dirty="0" err="1">
                          <a:latin typeface="Avenir"/>
                          <a:ea typeface="Avenir"/>
                          <a:cs typeface="Avenir"/>
                          <a:sym typeface="Avenir"/>
                        </a:rPr>
                        <a:t>在经批准的世界语言评估中达到或超过高级低等水平的分数</a:t>
                      </a:r>
                      <a:endParaRPr sz="25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7" name="Google Shape;127;g250e3037b5c_0_3"/>
          <p:cNvSpPr txBox="1"/>
          <p:nvPr/>
        </p:nvSpPr>
        <p:spPr>
          <a:xfrm>
            <a:off x="2637025" y="6005975"/>
            <a:ext cx="8940900" cy="384900"/>
          </a:xfrm>
          <a:prstGeom prst="rect">
            <a:avLst/>
          </a:prstGeom>
          <a:noFill/>
          <a:ln>
            <a:noFill/>
          </a:ln>
        </p:spPr>
        <p:txBody>
          <a:bodyPr spcFirstLastPara="1" wrap="square" lIns="91425" tIns="91425" rIns="91425" bIns="91425" anchor="t" anchorCtr="0">
            <a:spAutoFit/>
          </a:bodyPr>
          <a:lstStyle/>
          <a:p>
            <a:pPr marL="0" marR="0" lvl="0" indent="0" algn="r" rtl="0">
              <a:lnSpc>
                <a:spcPct val="115000"/>
              </a:lnSpc>
              <a:spcBef>
                <a:spcPts val="0"/>
              </a:spcBef>
              <a:spcAft>
                <a:spcPts val="0"/>
              </a:spcAft>
              <a:buClr>
                <a:schemeClr val="dk1"/>
              </a:buClr>
              <a:buSzPts val="1100"/>
              <a:buFont typeface="Arial"/>
              <a:buNone/>
            </a:pPr>
            <a:r>
              <a:rPr lang="en-US" sz="1100">
                <a:solidFill>
                  <a:schemeClr val="dk1"/>
                </a:solidFill>
              </a:rPr>
              <a:t> </a:t>
            </a:r>
            <a:r>
              <a:rPr lang="en-US" sz="1300">
                <a:solidFill>
                  <a:schemeClr val="dk1"/>
                </a:solidFill>
                <a:latin typeface="Avenir"/>
                <a:ea typeface="Avenir"/>
                <a:cs typeface="Avenir"/>
                <a:sym typeface="Avenir"/>
              </a:rPr>
              <a:t>*请查看麻省双语能力奖章</a:t>
            </a:r>
            <a:r>
              <a:rPr lang="en-US" sz="1300" u="sng">
                <a:solidFill>
                  <a:srgbClr val="1155CC"/>
                </a:solidFill>
                <a:latin typeface="Avenir"/>
                <a:ea typeface="Avenir"/>
                <a:cs typeface="Avenir"/>
                <a:sym typeface="Avenir"/>
                <a:hlinkClick r:id="rId4">
                  <a:extLst>
                    <a:ext uri="{A12FA001-AC4F-418D-AE19-62706E023703}">
                      <ahyp:hlinkClr xmlns:ahyp="http://schemas.microsoft.com/office/drawing/2018/hyperlinkcolor" val="tx"/>
                    </a:ext>
                  </a:extLst>
                </a:hlinkClick>
              </a:rPr>
              <a:t>网页</a:t>
            </a:r>
            <a:r>
              <a:rPr lang="en-US" sz="1300">
                <a:solidFill>
                  <a:schemeClr val="dk1"/>
                </a:solidFill>
                <a:latin typeface="Avenir"/>
                <a:ea typeface="Avenir"/>
                <a:cs typeface="Avenir"/>
                <a:sym typeface="Avenir"/>
              </a:rPr>
              <a:t>获取最新信息。</a:t>
            </a:r>
            <a:endParaRPr sz="1600" i="0" u="none" strike="noStrike" cap="none">
              <a:solidFill>
                <a:srgbClr val="000000"/>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499f041888_0_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語言能力</a:t>
            </a:r>
            <a:endParaRPr sz="4000">
              <a:latin typeface="Avenir"/>
              <a:ea typeface="Avenir"/>
              <a:cs typeface="Avenir"/>
              <a:sym typeface="Avenir"/>
            </a:endParaRPr>
          </a:p>
        </p:txBody>
      </p:sp>
      <p:pic>
        <p:nvPicPr>
          <p:cNvPr id="133" name="Google Shape;133;g2499f041888_0_0"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134" name="Google Shape;134;g2499f041888_0_0" descr="ACTFL levels"/>
          <p:cNvPicPr preferRelativeResize="0"/>
          <p:nvPr/>
        </p:nvPicPr>
        <p:blipFill rotWithShape="1">
          <a:blip r:embed="rId4">
            <a:alphaModFix/>
          </a:blip>
          <a:srcRect/>
          <a:stretch/>
        </p:blipFill>
        <p:spPr>
          <a:xfrm>
            <a:off x="988900" y="1623900"/>
            <a:ext cx="3754899" cy="4838700"/>
          </a:xfrm>
          <a:prstGeom prst="rect">
            <a:avLst/>
          </a:prstGeom>
          <a:noFill/>
          <a:ln>
            <a:noFill/>
          </a:ln>
        </p:spPr>
      </p:pic>
      <p:graphicFrame>
        <p:nvGraphicFramePr>
          <p:cNvPr id="135" name="Google Shape;135;g2499f041888_0_0"/>
          <p:cNvGraphicFramePr/>
          <p:nvPr>
            <p:extLst>
              <p:ext uri="{D42A27DB-BD31-4B8C-83A1-F6EECF244321}">
                <p14:modId xmlns:p14="http://schemas.microsoft.com/office/powerpoint/2010/main" val="4200371726"/>
              </p:ext>
            </p:extLst>
          </p:nvPr>
        </p:nvGraphicFramePr>
        <p:xfrm>
          <a:off x="5508175" y="1681950"/>
          <a:ext cx="6012275" cy="5744286"/>
        </p:xfrm>
        <a:graphic>
          <a:graphicData uri="http://schemas.openxmlformats.org/drawingml/2006/table">
            <a:tbl>
              <a:tblPr firstRow="1">
                <a:noFill/>
                <a:tableStyleId>{494AEE1D-DB9A-43F8-AA31-0014F3AC591D}</a:tableStyleId>
              </a:tblPr>
              <a:tblGrid>
                <a:gridCol w="6012275">
                  <a:extLst>
                    <a:ext uri="{9D8B030D-6E8A-4147-A177-3AD203B41FA5}">
                      <a16:colId xmlns:a16="http://schemas.microsoft.com/office/drawing/2014/main" val="20000"/>
                    </a:ext>
                  </a:extLst>
                </a:gridCol>
              </a:tblGrid>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Advanced Low</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chemeClr val="dk1"/>
                        </a:buClr>
                        <a:buSzPts val="11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 with Distinction</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1268775">
                <a:tc>
                  <a:txBody>
                    <a:bodyPr/>
                    <a:lstStyle/>
                    <a:p>
                      <a:pPr marL="0" marR="0" lvl="0" indent="0" algn="l" rtl="0">
                        <a:lnSpc>
                          <a:spcPct val="100000"/>
                        </a:lnSpc>
                        <a:spcBef>
                          <a:spcPts val="0"/>
                        </a:spcBef>
                        <a:spcAft>
                          <a:spcPts val="0"/>
                        </a:spcAft>
                        <a:buClr>
                          <a:srgbClr val="000000"/>
                        </a:buClr>
                        <a:buSzPts val="1500"/>
                        <a:buFont typeface="Arial"/>
                        <a:buNone/>
                      </a:pPr>
                      <a:r>
                        <a:rPr lang="en-US" sz="1900">
                          <a:solidFill>
                            <a:schemeClr val="dk1"/>
                          </a:solidFill>
                          <a:latin typeface="Avenir"/>
                          <a:ea typeface="Avenir"/>
                          <a:cs typeface="Avenir"/>
                          <a:sym typeface="Avenir"/>
                        </a:rPr>
                        <a:t>Advanced Low水平的语言使用者能够用段落长度的篇章叙述和描述过去、现在和未来的情况。Advanced Low水平的语言使用者能够通过提问和回答简单的问题来创建、展开、维持和结束简单对话。</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Intermediate High</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18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2"/>
                  </a:ext>
                </a:extLst>
              </a:tr>
              <a:tr h="737050">
                <a:tc>
                  <a:txBody>
                    <a:bodyPr/>
                    <a:lstStyle/>
                    <a:p>
                      <a:pPr marL="0" marR="0" lvl="0" indent="0" algn="l" rtl="0">
                        <a:lnSpc>
                          <a:spcPct val="100000"/>
                        </a:lnSpc>
                        <a:spcBef>
                          <a:spcPts val="0"/>
                        </a:spcBef>
                        <a:spcAft>
                          <a:spcPts val="0"/>
                        </a:spcAft>
                        <a:buClr>
                          <a:srgbClr val="000000"/>
                        </a:buClr>
                        <a:buSzPts val="1500"/>
                        <a:buFont typeface="Arial"/>
                        <a:buNone/>
                      </a:pPr>
                      <a:r>
                        <a:rPr lang="en-US" sz="1900">
                          <a:latin typeface="Avenir"/>
                          <a:ea typeface="Avenir"/>
                          <a:cs typeface="Avenir"/>
                          <a:sym typeface="Avenir"/>
                        </a:rPr>
                        <a:t>Intermediate High水平的语言使用者能够对过去、现在和未来进行叙述和描述。他们能够成功地处理涉及工作、学校、娱乐、特定兴趣和能力领域的基本信息交流的简单任务和社交场景。他们还能够有效应对突发的语言情境。</a:t>
                      </a:r>
                      <a:endParaRPr sz="1900" u="none" strike="noStrike" cap="none">
                        <a:solidFill>
                          <a:schemeClr val="dk1"/>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7050">
                <a:tc>
                  <a:txBody>
                    <a:bodyPr/>
                    <a:lstStyle/>
                    <a:p>
                      <a:endParaRPr lang="en-US"/>
                    </a:p>
                  </a:txBody>
                  <a:tcPr>
                    <a:lnT w="12700" cap="flat" cmpd="sng" algn="ctr">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0">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136" name="Google Shape;136;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2221639">
            <a:off x="4314190" y="3141814"/>
            <a:ext cx="1272870" cy="473272"/>
          </a:xfrm>
          <a:prstGeom prst="rect">
            <a:avLst/>
          </a:prstGeom>
          <a:noFill/>
          <a:ln>
            <a:noFill/>
          </a:ln>
        </p:spPr>
      </p:pic>
      <p:pic>
        <p:nvPicPr>
          <p:cNvPr id="137" name="Google Shape;137;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7859865" flipH="1">
            <a:off x="4207541" y="4491378"/>
            <a:ext cx="1431693" cy="4732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42dc52456d_0_59"/>
          <p:cNvSpPr txBox="1">
            <a:spLocks noGrp="1"/>
          </p:cNvSpPr>
          <p:nvPr>
            <p:ph type="title"/>
          </p:nvPr>
        </p:nvSpPr>
        <p:spPr>
          <a:xfrm>
            <a:off x="838200" y="2889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如何准备达到世界语言的要求</a:t>
            </a:r>
            <a:endParaRPr sz="3800">
              <a:latin typeface="Avenir"/>
              <a:ea typeface="Avenir"/>
              <a:cs typeface="Avenir"/>
              <a:sym typeface="Avenir"/>
            </a:endParaRPr>
          </a:p>
        </p:txBody>
      </p:sp>
      <p:sp>
        <p:nvSpPr>
          <p:cNvPr id="143" name="Google Shape;143;g242dc52456d_0_59"/>
          <p:cNvSpPr txBox="1">
            <a:spLocks noGrp="1"/>
          </p:cNvSpPr>
          <p:nvPr>
            <p:ph type="body" idx="1"/>
          </p:nvPr>
        </p:nvSpPr>
        <p:spPr>
          <a:xfrm>
            <a:off x="609600" y="2188075"/>
            <a:ext cx="10972800" cy="4157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600">
                <a:latin typeface="Avenir"/>
                <a:ea typeface="Avenir"/>
                <a:cs typeface="Avenir"/>
                <a:sym typeface="Avenir"/>
              </a:rPr>
              <a:t>您的语言非常宝贵！</a:t>
            </a:r>
            <a:endParaRPr sz="2600">
              <a:latin typeface="Avenir"/>
              <a:ea typeface="Avenir"/>
              <a:cs typeface="Avenir"/>
              <a:sym typeface="Avenir"/>
            </a:endParaRPr>
          </a:p>
          <a:p>
            <a:pPr marL="0" lvl="0" indent="0" algn="l" rtl="0">
              <a:lnSpc>
                <a:spcPct val="115000"/>
              </a:lnSpc>
              <a:spcBef>
                <a:spcPts val="0"/>
              </a:spcBef>
              <a:spcAft>
                <a:spcPts val="0"/>
              </a:spcAft>
              <a:buSzPts val="1800"/>
              <a:buNone/>
            </a:pPr>
            <a:endParaRPr sz="26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如果您（或您的孩子）在家中使用或使用手语除英语以外的其他语言，请充分利用和练习您的语言技能：阅读、写作、听力和口语（对于美国手语：观看和使用手势）。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如果您（或您的孩子）正在学校学习除英语以外的其他语言，请尽早开始课程，并继续学习所有语言技能：阅读、写作、听力和口语（对于美国手语：观看和使用手势）。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如果您（或您的孩子）在其他学校、州或国家已经参加过语言评估，请与您的学校分享官方报告。</a:t>
            </a:r>
            <a:endParaRPr sz="2200">
              <a:latin typeface="Avenir"/>
              <a:ea typeface="Avenir"/>
              <a:cs typeface="Avenir"/>
              <a:sym typeface="Avenir"/>
            </a:endParaRPr>
          </a:p>
        </p:txBody>
      </p:sp>
      <p:pic>
        <p:nvPicPr>
          <p:cNvPr id="144" name="Google Shape;144;g242dc52456d_0_59"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3e1bad7357_0_5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在你的学校开始</a:t>
            </a:r>
            <a:endParaRPr sz="4000">
              <a:latin typeface="Avenir"/>
              <a:ea typeface="Avenir"/>
              <a:cs typeface="Avenir"/>
              <a:sym typeface="Avenir"/>
            </a:endParaRPr>
          </a:p>
        </p:txBody>
      </p:sp>
      <p:sp>
        <p:nvSpPr>
          <p:cNvPr id="150" name="Google Shape;150;g23e1bad7357_0_50"/>
          <p:cNvSpPr txBox="1">
            <a:spLocks noGrp="1"/>
          </p:cNvSpPr>
          <p:nvPr>
            <p:ph type="body" idx="1"/>
          </p:nvPr>
        </p:nvSpPr>
        <p:spPr>
          <a:xfrm>
            <a:off x="609600" y="2204575"/>
            <a:ext cx="10972800" cy="3990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200">
                <a:latin typeface="Avenir"/>
                <a:ea typeface="Avenir"/>
                <a:cs typeface="Avenir"/>
                <a:sym typeface="Avenir"/>
              </a:rPr>
              <a:t>步骤：</a:t>
            </a:r>
            <a:endParaRPr sz="2200">
              <a:latin typeface="Avenir"/>
              <a:ea typeface="Avenir"/>
              <a:cs typeface="Avenir"/>
              <a:sym typeface="Avenir"/>
            </a:endParaRPr>
          </a:p>
          <a:p>
            <a:pPr marL="0" lvl="0" indent="0" algn="l" rtl="0">
              <a:lnSpc>
                <a:spcPct val="115000"/>
              </a:lnSpc>
              <a:spcBef>
                <a:spcPts val="0"/>
              </a:spcBef>
              <a:spcAft>
                <a:spcPts val="0"/>
              </a:spcAft>
              <a:buSzPts val="1800"/>
              <a:buNone/>
            </a:pPr>
            <a:endParaRPr sz="1200">
              <a:latin typeface="Avenir"/>
              <a:ea typeface="Avenir"/>
              <a:cs typeface="Avenir"/>
              <a:sym typeface="Avenir"/>
            </a:endParaRPr>
          </a:p>
          <a:p>
            <a:pPr marL="457200" marR="0" lvl="0" indent="-419100" algn="l" rtl="0">
              <a:lnSpc>
                <a:spcPct val="100000"/>
              </a:lnSpc>
              <a:spcBef>
                <a:spcPts val="0"/>
              </a:spcBef>
              <a:spcAft>
                <a:spcPts val="0"/>
              </a:spcAft>
              <a:buSzPts val="3000"/>
              <a:buFont typeface="Avenir"/>
              <a:buChar char="•"/>
            </a:pPr>
            <a:r>
              <a:rPr lang="en-US" sz="3000">
                <a:latin typeface="Avenir"/>
                <a:ea typeface="Avenir"/>
                <a:cs typeface="Avenir"/>
                <a:sym typeface="Avenir"/>
              </a:rPr>
              <a:t>与你的世界语言老师、英语作为第二语言的（ESL）老师、学校管理员或指导员交谈，告诉他们你有兴趣获得双语能力奖章。 </a:t>
            </a:r>
            <a:endParaRPr sz="3000">
              <a:latin typeface="Avenir"/>
              <a:ea typeface="Avenir"/>
              <a:cs typeface="Avenir"/>
              <a:sym typeface="Avenir"/>
            </a:endParaRPr>
          </a:p>
          <a:p>
            <a:pPr marL="457200" marR="0" lvl="0" indent="-419100" algn="l" rtl="0">
              <a:lnSpc>
                <a:spcPct val="100000"/>
              </a:lnSpc>
              <a:spcBef>
                <a:spcPts val="0"/>
              </a:spcBef>
              <a:spcAft>
                <a:spcPts val="0"/>
              </a:spcAft>
              <a:buSzPts val="3000"/>
              <a:buFont typeface="Avenir"/>
              <a:buChar char="•"/>
            </a:pPr>
            <a:r>
              <a:rPr lang="en-US" sz="3000">
                <a:latin typeface="Avenir"/>
                <a:ea typeface="Avenir"/>
                <a:cs typeface="Avenir"/>
                <a:sym typeface="Avenir"/>
              </a:rPr>
              <a:t>如果你的学校还没有这个计划，请将</a:t>
            </a:r>
            <a:r>
              <a:rPr lang="en-US" sz="3000" u="sng">
                <a:solidFill>
                  <a:srgbClr val="1155CC"/>
                </a:solidFill>
                <a:latin typeface="Avenir"/>
                <a:ea typeface="Avenir"/>
                <a:cs typeface="Avenir"/>
                <a:sym typeface="Avenir"/>
                <a:hlinkClick r:id="rId3">
                  <a:extLst>
                    <a:ext uri="{A12FA001-AC4F-418D-AE19-62706E023703}">
                      <ahyp:hlinkClr xmlns:ahyp="http://schemas.microsoft.com/office/drawing/2018/hyperlinkcolor" val="tx"/>
                    </a:ext>
                  </a:extLst>
                </a:hlinkClick>
              </a:rPr>
              <a:t>麻省双语能力奖章的网页</a:t>
            </a:r>
            <a:r>
              <a:rPr lang="en-US" sz="3000">
                <a:latin typeface="Avenir"/>
                <a:ea typeface="Avenir"/>
                <a:cs typeface="Avenir"/>
                <a:sym typeface="Avenir"/>
              </a:rPr>
              <a:t>与世界语言老师、英语作为第二语言的（ESL）老师、学校管理员、指导员或英语语言学习与发展家长顾问委员会共享，以帮助你的学校开始这个计划。</a:t>
            </a:r>
            <a:endParaRPr sz="4100">
              <a:latin typeface="Avenir"/>
              <a:ea typeface="Avenir"/>
              <a:cs typeface="Avenir"/>
              <a:sym typeface="Avenir"/>
            </a:endParaRPr>
          </a:p>
        </p:txBody>
      </p:sp>
      <p:pic>
        <p:nvPicPr>
          <p:cNvPr id="151" name="Google Shape;151;g23e1bad7357_0_50" descr="Seal of Biliteracy"/>
          <p:cNvPicPr preferRelativeResize="0"/>
          <p:nvPr/>
        </p:nvPicPr>
        <p:blipFill rotWithShape="1">
          <a:blip r:embed="rId4">
            <a:alphaModFix/>
          </a:blip>
          <a:srcRect/>
          <a:stretch/>
        </p:blipFill>
        <p:spPr>
          <a:xfrm>
            <a:off x="10901175" y="147169"/>
            <a:ext cx="1059386" cy="104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42dc52456d_0_64"/>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常见问题解答</a:t>
            </a:r>
            <a:endParaRPr sz="4000">
              <a:latin typeface="Avenir"/>
              <a:ea typeface="Avenir"/>
              <a:cs typeface="Avenir"/>
              <a:sym typeface="Avenir"/>
            </a:endParaRPr>
          </a:p>
        </p:txBody>
      </p:sp>
      <p:sp>
        <p:nvSpPr>
          <p:cNvPr id="157" name="Google Shape;157;g242dc52456d_0_64"/>
          <p:cNvSpPr txBox="1">
            <a:spLocks noGrp="1"/>
          </p:cNvSpPr>
          <p:nvPr>
            <p:ph type="body" idx="1"/>
          </p:nvPr>
        </p:nvSpPr>
        <p:spPr>
          <a:xfrm>
            <a:off x="609600" y="2188075"/>
            <a:ext cx="10972800" cy="4157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200">
                <a:latin typeface="Avenir"/>
                <a:ea typeface="Avenir"/>
                <a:cs typeface="Avenir"/>
                <a:sym typeface="Avenir"/>
              </a:rPr>
              <a:t>[DESE PARENT RESOURCE DOCUMENT]</a:t>
            </a:r>
            <a:endParaRPr sz="2200">
              <a:latin typeface="Avenir"/>
              <a:ea typeface="Avenir"/>
              <a:cs typeface="Avenir"/>
              <a:sym typeface="Avenir"/>
            </a:endParaRPr>
          </a:p>
        </p:txBody>
      </p:sp>
      <p:pic>
        <p:nvPicPr>
          <p:cNvPr id="158" name="Google Shape;158;g242dc52456d_0_64"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0e3037b5c_0_17"/>
          <p:cNvSpPr txBox="1">
            <a:spLocks noGrp="1"/>
          </p:cNvSpPr>
          <p:nvPr>
            <p:ph type="ctrTitle"/>
          </p:nvPr>
        </p:nvSpPr>
        <p:spPr>
          <a:xfrm>
            <a:off x="3187200" y="685150"/>
            <a:ext cx="5817600" cy="165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en-US">
                <a:latin typeface="Avenir"/>
                <a:ea typeface="Avenir"/>
                <a:cs typeface="Avenir"/>
                <a:sym typeface="Avenir"/>
              </a:rPr>
              <a:t>谢谢您!</a:t>
            </a:r>
            <a:endParaRPr>
              <a:latin typeface="Avenir"/>
              <a:ea typeface="Avenir"/>
              <a:cs typeface="Avenir"/>
              <a:sym typeface="Avenir"/>
            </a:endParaRPr>
          </a:p>
        </p:txBody>
      </p:sp>
      <p:pic>
        <p:nvPicPr>
          <p:cNvPr id="164" name="Google Shape;164;g250e3037b5c_0_17" descr="Seal of Biliteracy"/>
          <p:cNvPicPr preferRelativeResize="0"/>
          <p:nvPr/>
        </p:nvPicPr>
        <p:blipFill rotWithShape="1">
          <a:blip r:embed="rId3">
            <a:alphaModFix/>
          </a:blip>
          <a:srcRect/>
          <a:stretch/>
        </p:blipFill>
        <p:spPr>
          <a:xfrm>
            <a:off x="4753950" y="2858976"/>
            <a:ext cx="2684100" cy="2642161"/>
          </a:xfrm>
          <a:prstGeom prst="rect">
            <a:avLst/>
          </a:prstGeom>
          <a:noFill/>
          <a:ln>
            <a:noFill/>
          </a:ln>
        </p:spPr>
      </p:pic>
      <p:sp>
        <p:nvSpPr>
          <p:cNvPr id="165" name="Google Shape;165;g250e3037b5c_0_17"/>
          <p:cNvSpPr txBox="1"/>
          <p:nvPr/>
        </p:nvSpPr>
        <p:spPr>
          <a:xfrm>
            <a:off x="326575" y="5778775"/>
            <a:ext cx="6732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学校网页: [YOUR SCHOOL’S WEBPAGE]</a:t>
            </a:r>
            <a:endParaRPr/>
          </a:p>
          <a:p>
            <a:pPr marL="0" marR="0" lvl="0" indent="0" algn="l" rtl="0">
              <a:lnSpc>
                <a:spcPct val="100000"/>
              </a:lnSpc>
              <a:spcBef>
                <a:spcPts val="0"/>
              </a:spcBef>
              <a:spcAft>
                <a:spcPts val="0"/>
              </a:spcAft>
              <a:buClr>
                <a:srgbClr val="000000"/>
              </a:buClr>
              <a:buSzPts val="1400"/>
              <a:buFont typeface="Arial"/>
              <a:buNone/>
            </a:pPr>
            <a:r>
              <a:rPr lang="en-US"/>
              <a:t>邮件: [PRESENTER’S EMAIL]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3e1bad7357_0_26"/>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33333"/>
              <a:buFont typeface="Arial"/>
              <a:buNone/>
            </a:pPr>
            <a:r>
              <a:rPr lang="en-US" sz="3300">
                <a:latin typeface="Avenir"/>
                <a:ea typeface="Avenir"/>
                <a:cs typeface="Avenir"/>
                <a:sym typeface="Avenir"/>
              </a:rPr>
              <a:t>Massachusetts State Seal of Biliteracy</a:t>
            </a:r>
            <a:endParaRPr sz="3300">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內容</a:t>
            </a:r>
            <a:endParaRPr>
              <a:latin typeface="Avenir"/>
              <a:ea typeface="Avenir"/>
              <a:cs typeface="Avenir"/>
              <a:sym typeface="Avenir"/>
            </a:endParaRPr>
          </a:p>
        </p:txBody>
      </p:sp>
      <p:sp>
        <p:nvSpPr>
          <p:cNvPr id="67" name="Google Shape;67;g23e1bad7357_0_26"/>
          <p:cNvSpPr txBox="1">
            <a:spLocks noGrp="1"/>
          </p:cNvSpPr>
          <p:nvPr>
            <p:ph type="body" idx="1"/>
          </p:nvPr>
        </p:nvSpPr>
        <p:spPr>
          <a:xfrm>
            <a:off x="838200" y="2035675"/>
            <a:ext cx="10850100" cy="43500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介绍与目的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概述与获奖者反馈</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获得麻省双语能力奖章的好处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参与的学院与大学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资格要求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符合麻省双语能力奖章的条件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语言能力等级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为评估做准备 </a:t>
            </a:r>
            <a:endParaRPr sz="2400">
              <a:latin typeface="Avenir"/>
              <a:ea typeface="Avenir"/>
              <a:cs typeface="Avenir"/>
              <a:sym typeface="Avenir"/>
            </a:endParaRPr>
          </a:p>
          <a:p>
            <a:pPr marL="457200" lvl="0" indent="-381000" algn="l" rtl="0">
              <a:lnSpc>
                <a:spcPct val="115000"/>
              </a:lnSpc>
              <a:spcBef>
                <a:spcPts val="500"/>
              </a:spcBef>
              <a:spcAft>
                <a:spcPts val="0"/>
              </a:spcAft>
              <a:buSzPts val="2400"/>
              <a:buFont typeface="Avenir"/>
              <a:buAutoNum type="arabicPeriod"/>
            </a:pPr>
            <a:r>
              <a:rPr lang="en-US" sz="2400">
                <a:latin typeface="Avenir"/>
                <a:ea typeface="Avenir"/>
                <a:cs typeface="Avenir"/>
                <a:sym typeface="Avenir"/>
              </a:rPr>
              <a:t>在你的学校开始</a:t>
            </a:r>
            <a:endParaRPr sz="2400">
              <a:latin typeface="Avenir"/>
              <a:ea typeface="Avenir"/>
              <a:cs typeface="Avenir"/>
              <a:sym typeface="Avenir"/>
            </a:endParaRPr>
          </a:p>
        </p:txBody>
      </p:sp>
      <p:pic>
        <p:nvPicPr>
          <p:cNvPr id="68" name="Google Shape;68;g23e1bad7357_0_26"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3e1bad7357_0_3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介绍</a:t>
            </a:r>
            <a:endParaRPr>
              <a:latin typeface="Avenir"/>
              <a:ea typeface="Avenir"/>
              <a:cs typeface="Avenir"/>
              <a:sym typeface="Avenir"/>
            </a:endParaRPr>
          </a:p>
        </p:txBody>
      </p:sp>
      <p:sp>
        <p:nvSpPr>
          <p:cNvPr id="74" name="Google Shape;74;g23e1bad7357_0_38"/>
          <p:cNvSpPr txBox="1">
            <a:spLocks noGrp="1"/>
          </p:cNvSpPr>
          <p:nvPr>
            <p:ph type="body" idx="1"/>
          </p:nvPr>
        </p:nvSpPr>
        <p:spPr>
          <a:xfrm>
            <a:off x="615100" y="2264275"/>
            <a:ext cx="8588100" cy="454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200">
                <a:latin typeface="Quattrocento Sans"/>
                <a:ea typeface="Quattrocento Sans"/>
                <a:cs typeface="Quattrocento Sans"/>
                <a:sym typeface="Quattrocento Sans"/>
              </a:rPr>
              <a:t>麻州双语能力奖章和优异双语能力奖章（优异奖章）是麻省高中毕业生在毕业时获得的官方荣誉称号，表明他们在英语和至少一种其他世界语言方面已达到高水平的熟练程度。</a:t>
            </a:r>
            <a:endParaRPr sz="4200">
              <a:latin typeface="Avenir"/>
              <a:ea typeface="Avenir"/>
              <a:cs typeface="Avenir"/>
              <a:sym typeface="Avenir"/>
            </a:endParaRPr>
          </a:p>
        </p:txBody>
      </p:sp>
      <p:pic>
        <p:nvPicPr>
          <p:cNvPr id="75" name="Google Shape;75;g23e1bad7357_0_38" descr="Seal of Biliteracy"/>
          <p:cNvPicPr preferRelativeResize="0"/>
          <p:nvPr/>
        </p:nvPicPr>
        <p:blipFill rotWithShape="1">
          <a:blip r:embed="rId3">
            <a:alphaModFix/>
          </a:blip>
          <a:srcRect/>
          <a:stretch/>
        </p:blipFill>
        <p:spPr>
          <a:xfrm>
            <a:off x="9203100" y="2731351"/>
            <a:ext cx="2684100" cy="264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3e1bad7357_0_71"/>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sz="3300">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目的</a:t>
            </a:r>
            <a:endParaRPr>
              <a:latin typeface="Avenir"/>
              <a:ea typeface="Avenir"/>
              <a:cs typeface="Avenir"/>
              <a:sym typeface="Avenir"/>
            </a:endParaRPr>
          </a:p>
        </p:txBody>
      </p:sp>
      <p:sp>
        <p:nvSpPr>
          <p:cNvPr id="81" name="Google Shape;81;g23e1bad7357_0_71"/>
          <p:cNvSpPr txBox="1">
            <a:spLocks noGrp="1"/>
          </p:cNvSpPr>
          <p:nvPr>
            <p:ph type="body" idx="1"/>
          </p:nvPr>
        </p:nvSpPr>
        <p:spPr>
          <a:xfrm>
            <a:off x="838225" y="2111875"/>
            <a:ext cx="10515600" cy="421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latin typeface="Avenir"/>
                <a:ea typeface="Avenir"/>
                <a:cs typeface="Avenir"/>
                <a:sym typeface="Avenir"/>
              </a:rPr>
              <a:t>麻省双语技能奖章的目的是：</a:t>
            </a:r>
            <a:br>
              <a:rPr lang="en-US">
                <a:latin typeface="Avenir"/>
                <a:ea typeface="Avenir"/>
                <a:cs typeface="Avenir"/>
                <a:sym typeface="Avenir"/>
              </a:rPr>
            </a:br>
            <a:endParaRPr sz="1900">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鼓励学生学习和掌握语言；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证明双语技能的达成；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认识到语言多样性的价值；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为雇主提供一种识别具备语言和双语技能的人员的方法；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为大学提供一种识别并认可申请者在语言方面具备高水平技能的方法；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为学生提供在劳动力市场和全球社会中受益的技能准备； </a:t>
            </a:r>
            <a:endParaRPr>
              <a:latin typeface="Avenir"/>
              <a:ea typeface="Avenir"/>
              <a:cs typeface="Avenir"/>
              <a:sym typeface="Avenir"/>
            </a:endParaRPr>
          </a:p>
          <a:p>
            <a:pPr marL="457200" lvl="0" indent="-406400" algn="l" rtl="0">
              <a:lnSpc>
                <a:spcPct val="100000"/>
              </a:lnSpc>
              <a:spcBef>
                <a:spcPts val="0"/>
              </a:spcBef>
              <a:spcAft>
                <a:spcPts val="0"/>
              </a:spcAft>
              <a:buSzPts val="2800"/>
              <a:buFont typeface="Avenir"/>
              <a:buChar char="●"/>
            </a:pPr>
            <a:r>
              <a:rPr lang="en-US">
                <a:latin typeface="Avenir"/>
                <a:ea typeface="Avenir"/>
                <a:cs typeface="Avenir"/>
                <a:sym typeface="Avenir"/>
              </a:rPr>
              <a:t>加强不同群体之间的交流，尊重社区中的多元文化和语言。</a:t>
            </a:r>
            <a:endParaRPr>
              <a:latin typeface="Avenir"/>
              <a:ea typeface="Avenir"/>
              <a:cs typeface="Avenir"/>
              <a:sym typeface="Avenir"/>
            </a:endParaRPr>
          </a:p>
        </p:txBody>
      </p:sp>
      <p:pic>
        <p:nvPicPr>
          <p:cNvPr id="82" name="Google Shape;82;g23e1bad7357_0_71"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3e1bad7357_0_45"/>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概述与获奖者反馈</a:t>
            </a:r>
            <a:endParaRPr sz="4000">
              <a:latin typeface="Avenir"/>
              <a:ea typeface="Avenir"/>
              <a:cs typeface="Avenir"/>
              <a:sym typeface="Avenir"/>
            </a:endParaRPr>
          </a:p>
        </p:txBody>
      </p:sp>
      <p:pic>
        <p:nvPicPr>
          <p:cNvPr id="89" name="Google Shape;89;g23e1bad7357_0_45" descr="Image of a high school graduate holding their diploma"/>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2" name="Picture 1" descr="A person wearing a graduation cap and gown holding a diploma">
            <a:extLst>
              <a:ext uri="{FF2B5EF4-FFF2-40B4-BE49-F238E27FC236}">
                <a16:creationId xmlns:a16="http://schemas.microsoft.com/office/drawing/2014/main" id="{6CAA8E6D-8794-F8C9-0975-D33B47D6A5AC}"/>
              </a:ext>
            </a:extLst>
          </p:cNvPr>
          <p:cNvPicPr>
            <a:picLocks noChangeAspect="1"/>
          </p:cNvPicPr>
          <p:nvPr/>
        </p:nvPicPr>
        <p:blipFill>
          <a:blip r:embed="rId4"/>
          <a:stretch>
            <a:fillRect/>
          </a:stretch>
        </p:blipFill>
        <p:spPr>
          <a:xfrm>
            <a:off x="1666257" y="1625883"/>
            <a:ext cx="8859486" cy="4982270"/>
          </a:xfrm>
          <a:prstGeom prst="rect">
            <a:avLst/>
          </a:prstGeom>
        </p:spPr>
      </p:pic>
      <p:sp>
        <p:nvSpPr>
          <p:cNvPr id="3" name="TextBox 2">
            <a:extLst>
              <a:ext uri="{FF2B5EF4-FFF2-40B4-BE49-F238E27FC236}">
                <a16:creationId xmlns:a16="http://schemas.microsoft.com/office/drawing/2014/main" id="{96ABDEDF-5629-C713-7A68-227418C671DE}"/>
              </a:ext>
            </a:extLst>
          </p:cNvPr>
          <p:cNvSpPr txBox="1"/>
          <p:nvPr/>
        </p:nvSpPr>
        <p:spPr>
          <a:xfrm>
            <a:off x="1739348" y="5088835"/>
            <a:ext cx="5883965" cy="923330"/>
          </a:xfrm>
          <a:prstGeom prst="rect">
            <a:avLst/>
          </a:prstGeom>
          <a:noFill/>
        </p:spPr>
        <p:txBody>
          <a:bodyPr wrap="square" rtlCol="0">
            <a:spAutoFit/>
          </a:bodyPr>
          <a:lstStyle/>
          <a:p>
            <a:pPr marL="457200" marR="0">
              <a:spcBef>
                <a:spcPts val="0"/>
              </a:spcBef>
              <a:spcAft>
                <a:spcPts val="0"/>
              </a:spcAft>
            </a:pPr>
            <a:r>
              <a:rPr lang="en-US" sz="1800" u="sng" dirty="0" err="1">
                <a:solidFill>
                  <a:schemeClr val="bg1"/>
                </a:solidFill>
                <a:effectLst/>
                <a:latin typeface="MS Gothic" panose="020B0609070205080204" pitchFamily="49" charset="-128"/>
                <a:ea typeface="Calibri" panose="020F0502020204030204" pitchFamily="34" charset="0"/>
                <a:cs typeface="MS Gothic" panose="020B0609070205080204" pitchFamily="49" charset="-128"/>
                <a:hlinkClick r:id="rId5">
                  <a:extLst>
                    <a:ext uri="{A12FA001-AC4F-418D-AE19-62706E023703}">
                      <ahyp:hlinkClr xmlns:ahyp="http://schemas.microsoft.com/office/drawing/2018/hyperlinkcolor" val="tx"/>
                    </a:ext>
                  </a:extLst>
                </a:hlinkClick>
              </a:rPr>
              <a:t>点</a:t>
            </a:r>
            <a:r>
              <a:rPr lang="en-US" sz="1800" u="sng" dirty="0" err="1">
                <a:solidFill>
                  <a:schemeClr val="bg1"/>
                </a:solidFill>
                <a:effectLst/>
                <a:latin typeface="Microsoft JhengHei" panose="020B0604030504040204" pitchFamily="34" charset="-120"/>
                <a:ea typeface="Calibri" panose="020F0502020204030204" pitchFamily="34" charset="0"/>
                <a:cs typeface="Microsoft JhengHei" panose="020B0604030504040204" pitchFamily="34" charset="-120"/>
                <a:hlinkClick r:id="rId5">
                  <a:extLst>
                    <a:ext uri="{A12FA001-AC4F-418D-AE19-62706E023703}">
                      <ahyp:hlinkClr xmlns:ahyp="http://schemas.microsoft.com/office/drawing/2018/hyperlinkcolor" val="tx"/>
                    </a:ext>
                  </a:extLst>
                </a:hlinkClick>
              </a:rPr>
              <a:t>击此处</a:t>
            </a:r>
            <a:r>
              <a:rPr lang="en-US" sz="1800" dirty="0" err="1">
                <a:solidFill>
                  <a:schemeClr val="bg1"/>
                </a:solidFill>
                <a:effectLst/>
                <a:latin typeface="Microsoft JhengHei" panose="020B0604030504040204" pitchFamily="34" charset="-120"/>
                <a:ea typeface="Calibri" panose="020F0502020204030204" pitchFamily="34" charset="0"/>
                <a:cs typeface="Microsoft JhengHei" panose="020B0604030504040204" pitchFamily="34" charset="-120"/>
              </a:rPr>
              <a:t>观看视频</a:t>
            </a:r>
            <a:r>
              <a:rPr lang="en-US" sz="1800" dirty="0" err="1">
                <a:solidFill>
                  <a:schemeClr val="bg1"/>
                </a:solidFill>
                <a:effectLst/>
                <a:latin typeface="MS Gothic" panose="020B0609070205080204" pitchFamily="49" charset="-128"/>
                <a:ea typeface="Calibri" panose="020F0502020204030204" pitchFamily="34" charset="0"/>
                <a:cs typeface="MS Gothic" panose="020B0609070205080204" pitchFamily="49" charset="-128"/>
              </a:rPr>
              <a:t>，</a:t>
            </a:r>
            <a:r>
              <a:rPr lang="en-US" sz="1800" dirty="0" err="1">
                <a:solidFill>
                  <a:schemeClr val="bg1"/>
                </a:solidFill>
                <a:effectLst/>
                <a:latin typeface="Microsoft JhengHei" panose="020B0604030504040204" pitchFamily="34" charset="-120"/>
                <a:ea typeface="Calibri" panose="020F0502020204030204" pitchFamily="34" charset="0"/>
                <a:cs typeface="Microsoft JhengHei" panose="020B0604030504040204" pitchFamily="34" charset="-120"/>
              </a:rPr>
              <a:t>该视频概述了马萨诸塞州双语能力认证奖章的目的、要求和好处</a:t>
            </a:r>
            <a:r>
              <a:rPr lang="en-US" sz="1800" dirty="0" err="1">
                <a:solidFill>
                  <a:schemeClr val="bg1"/>
                </a:solidFill>
                <a:effectLst/>
                <a:latin typeface="MS Gothic" panose="020B0609070205080204" pitchFamily="49" charset="-128"/>
                <a:ea typeface="Calibri" panose="020F0502020204030204" pitchFamily="34" charset="0"/>
                <a:cs typeface="MS Gothic" panose="020B0609070205080204" pitchFamily="49" charset="-128"/>
              </a:rPr>
              <a:t>，以及</a:t>
            </a:r>
            <a:r>
              <a:rPr lang="en-US" sz="1800" dirty="0" err="1">
                <a:solidFill>
                  <a:schemeClr val="bg1"/>
                </a:solidFill>
                <a:effectLst/>
                <a:latin typeface="Microsoft JhengHei" panose="020B0604030504040204" pitchFamily="34" charset="-120"/>
                <a:ea typeface="Calibri" panose="020F0502020204030204" pitchFamily="34" charset="0"/>
                <a:cs typeface="Microsoft JhengHei" panose="020B0604030504040204" pitchFamily="34" charset="-120"/>
              </a:rPr>
              <a:t>获得此认证奖章的学生的反馈</a:t>
            </a:r>
            <a:r>
              <a:rPr lang="en-US" sz="1800" dirty="0">
                <a:solidFill>
                  <a:schemeClr val="bg1"/>
                </a:solidFill>
                <a:effectLst/>
                <a:latin typeface="MS Gothic" panose="020B0609070205080204" pitchFamily="49" charset="-128"/>
                <a:ea typeface="Calibri" panose="020F0502020204030204" pitchFamily="34" charset="0"/>
                <a:cs typeface="MS Gothic" panose="020B0609070205080204" pitchFamily="49" charset="-128"/>
              </a:rPr>
              <a:t>。</a:t>
            </a:r>
            <a:endParaRPr lang="en-US" sz="1800" dirty="0">
              <a:solidFill>
                <a:schemeClr val="bg1"/>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4a45d7e9d5_1_5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获得双语能力奖章的好处</a:t>
            </a:r>
            <a:endParaRPr sz="4000">
              <a:latin typeface="Avenir"/>
              <a:ea typeface="Avenir"/>
              <a:cs typeface="Avenir"/>
              <a:sym typeface="Avenir"/>
            </a:endParaRPr>
          </a:p>
        </p:txBody>
      </p:sp>
      <p:sp>
        <p:nvSpPr>
          <p:cNvPr id="95" name="Google Shape;95;g24a45d7e9d5_1_52"/>
          <p:cNvSpPr txBox="1">
            <a:spLocks noGrp="1"/>
          </p:cNvSpPr>
          <p:nvPr>
            <p:ph type="body" idx="1"/>
          </p:nvPr>
        </p:nvSpPr>
        <p:spPr>
          <a:xfrm>
            <a:off x="609600" y="2111875"/>
            <a:ext cx="10972800" cy="432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600">
                <a:latin typeface="Avenir"/>
                <a:ea typeface="Avenir"/>
                <a:cs typeface="Avenir"/>
                <a:sym typeface="Avenir"/>
              </a:rPr>
              <a:t>获得双语能力奖章对于麻省的获奖者有许多好处，包括：</a:t>
            </a:r>
            <a:endParaRPr sz="2600">
              <a:latin typeface="Avenir"/>
              <a:ea typeface="Avenir"/>
              <a:cs typeface="Avenir"/>
              <a:sym typeface="Avenir"/>
            </a:endParaRPr>
          </a:p>
          <a:p>
            <a:pPr marL="457200" lvl="0" indent="-393700" algn="l" rtl="0">
              <a:lnSpc>
                <a:spcPct val="100000"/>
              </a:lnSpc>
              <a:spcBef>
                <a:spcPts val="0"/>
              </a:spcBef>
              <a:spcAft>
                <a:spcPts val="0"/>
              </a:spcAft>
              <a:buSzPts val="2600"/>
              <a:buFont typeface="Avenir"/>
              <a:buChar char="•"/>
            </a:pPr>
            <a:r>
              <a:rPr lang="en-US" sz="2600">
                <a:latin typeface="Avenir"/>
                <a:ea typeface="Avenir"/>
                <a:cs typeface="Avenir"/>
                <a:sym typeface="Avenir"/>
              </a:rPr>
              <a:t>为学院和大学提供一种识别并认可申请者在语言方面具备高水平技能的方法。 </a:t>
            </a:r>
            <a:endParaRPr sz="2600">
              <a:latin typeface="Avenir"/>
              <a:ea typeface="Avenir"/>
              <a:cs typeface="Avenir"/>
              <a:sym typeface="Avenir"/>
            </a:endParaRPr>
          </a:p>
          <a:p>
            <a:pPr marL="457200" lvl="0" indent="-393700" algn="l" rtl="0">
              <a:lnSpc>
                <a:spcPct val="100000"/>
              </a:lnSpc>
              <a:spcBef>
                <a:spcPts val="0"/>
              </a:spcBef>
              <a:spcAft>
                <a:spcPts val="0"/>
              </a:spcAft>
              <a:buSzPts val="2600"/>
              <a:buFont typeface="Avenir"/>
              <a:buChar char="•"/>
            </a:pPr>
            <a:r>
              <a:rPr lang="en-US" sz="2600">
                <a:latin typeface="Avenir"/>
                <a:ea typeface="Avenir"/>
                <a:cs typeface="Avenir"/>
                <a:sym typeface="Avenir"/>
              </a:rPr>
              <a:t>学院和大学可能为具备高水平语言技能的申请者提供高级语言课程安排。</a:t>
            </a:r>
            <a:endParaRPr sz="2600">
              <a:latin typeface="Avenir"/>
              <a:ea typeface="Avenir"/>
              <a:cs typeface="Avenir"/>
              <a:sym typeface="Avenir"/>
            </a:endParaRPr>
          </a:p>
          <a:p>
            <a:pPr marL="457200" lvl="0" indent="-393700" algn="l" rtl="0">
              <a:lnSpc>
                <a:spcPct val="100000"/>
              </a:lnSpc>
              <a:spcBef>
                <a:spcPts val="0"/>
              </a:spcBef>
              <a:spcAft>
                <a:spcPts val="0"/>
              </a:spcAft>
              <a:buSzPts val="2600"/>
              <a:buFont typeface="Avenir"/>
              <a:buChar char="•"/>
            </a:pPr>
            <a:r>
              <a:rPr lang="en-US" sz="2600">
                <a:latin typeface="Avenir"/>
                <a:ea typeface="Avenir"/>
                <a:cs typeface="Avenir"/>
                <a:sym typeface="Avenir"/>
              </a:rPr>
              <a:t>获得参加麻省教育教师资格考试（MTEL）的凭证。获奖者可以选择将该凭证用于沟通与文学MTEL考试、双语教育MTEL考试或世界语言MTEL考试之一。 </a:t>
            </a:r>
            <a:endParaRPr sz="2600">
              <a:latin typeface="Avenir"/>
              <a:ea typeface="Avenir"/>
              <a:cs typeface="Avenir"/>
              <a:sym typeface="Avenir"/>
            </a:endParaRPr>
          </a:p>
          <a:p>
            <a:pPr marL="457200" lvl="0" indent="-393700" algn="l" rtl="0">
              <a:lnSpc>
                <a:spcPct val="100000"/>
              </a:lnSpc>
              <a:spcBef>
                <a:spcPts val="0"/>
              </a:spcBef>
              <a:spcAft>
                <a:spcPts val="0"/>
              </a:spcAft>
              <a:buSzPts val="2600"/>
              <a:buFont typeface="Avenir"/>
              <a:buChar char="•"/>
            </a:pPr>
            <a:r>
              <a:rPr lang="en-US" sz="2600">
                <a:latin typeface="Avenir"/>
                <a:ea typeface="Avenir"/>
                <a:cs typeface="Avenir"/>
                <a:sym typeface="Avenir"/>
              </a:rPr>
              <a:t>让您的学院、大学或雇主知道您已获得麻省双语能力奖章，并询问他们您可以获得哪些好处！</a:t>
            </a:r>
            <a:endParaRPr sz="2600">
              <a:latin typeface="Avenir"/>
              <a:ea typeface="Avenir"/>
              <a:cs typeface="Avenir"/>
              <a:sym typeface="Avenir"/>
            </a:endParaRPr>
          </a:p>
        </p:txBody>
      </p:sp>
      <p:pic>
        <p:nvPicPr>
          <p:cNvPr id="96" name="Google Shape;96;g24a45d7e9d5_1_52"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4a45d7e9d5_1_104"/>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参与的学院和大学</a:t>
            </a:r>
            <a:endParaRPr sz="4000">
              <a:latin typeface="Avenir"/>
              <a:ea typeface="Avenir"/>
              <a:cs typeface="Avenir"/>
              <a:sym typeface="Avenir"/>
            </a:endParaRPr>
          </a:p>
        </p:txBody>
      </p:sp>
      <p:sp>
        <p:nvSpPr>
          <p:cNvPr id="102" name="Google Shape;102;g24a45d7e9d5_1_104"/>
          <p:cNvSpPr txBox="1">
            <a:spLocks noGrp="1"/>
          </p:cNvSpPr>
          <p:nvPr>
            <p:ph type="body" idx="1"/>
          </p:nvPr>
        </p:nvSpPr>
        <p:spPr>
          <a:xfrm>
            <a:off x="609600" y="2188075"/>
            <a:ext cx="10972800" cy="42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300">
                <a:solidFill>
                  <a:srgbClr val="222222"/>
                </a:solidFill>
                <a:latin typeface="Avenir"/>
                <a:ea typeface="Avenir"/>
                <a:cs typeface="Avenir"/>
                <a:sym typeface="Avenir"/>
              </a:rPr>
              <a:t>以下麻省的公立高等教育机构在其网站上为已获得双语能力奖章的学生提供学分：</a:t>
            </a:r>
            <a:endParaRPr sz="2300">
              <a:solidFill>
                <a:srgbClr val="222222"/>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3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3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3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br>
              <a:rPr lang="en-US" sz="2300">
                <a:solidFill>
                  <a:srgbClr val="212529"/>
                </a:solidFill>
                <a:latin typeface="Avenir"/>
                <a:ea typeface="Avenir"/>
                <a:cs typeface="Avenir"/>
                <a:sym typeface="Avenir"/>
              </a:rPr>
            </a:br>
            <a:endParaRPr sz="23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r>
              <a:rPr lang="en-US" sz="2300">
                <a:latin typeface="Avenir"/>
                <a:ea typeface="Avenir"/>
                <a:cs typeface="Avenir"/>
                <a:sym typeface="Avenir"/>
              </a:rPr>
              <a:t>名单还在不断增加。请查看麻省双语技能奖章网页，获取最新的参与学院和大学名单。</a:t>
            </a:r>
            <a:endParaRPr sz="2300">
              <a:latin typeface="Avenir"/>
              <a:ea typeface="Avenir"/>
              <a:cs typeface="Avenir"/>
              <a:sym typeface="Avenir"/>
            </a:endParaRPr>
          </a:p>
        </p:txBody>
      </p:sp>
      <p:pic>
        <p:nvPicPr>
          <p:cNvPr id="103" name="Google Shape;103;g24a45d7e9d5_1_104"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04" name="Google Shape;104;g24a45d7e9d5_1_104"/>
          <p:cNvGraphicFramePr/>
          <p:nvPr>
            <p:extLst>
              <p:ext uri="{D42A27DB-BD31-4B8C-83A1-F6EECF244321}">
                <p14:modId xmlns:p14="http://schemas.microsoft.com/office/powerpoint/2010/main" val="1291556104"/>
              </p:ext>
            </p:extLst>
          </p:nvPr>
        </p:nvGraphicFramePr>
        <p:xfrm>
          <a:off x="952500" y="2954300"/>
          <a:ext cx="10287000" cy="2263428"/>
        </p:xfrm>
        <a:graphic>
          <a:graphicData uri="http://schemas.openxmlformats.org/drawingml/2006/table">
            <a:tbl>
              <a:tblPr firstRow="1">
                <a:noFill/>
                <a:tableStyleId>{8C462FAF-911B-4156-8213-CEAE9C635BC2}</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Bridgewater State University</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Bunker Hill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Cape Cod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Massachusetts Bay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Middlesex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Mount Wachusett Community College</a:t>
                      </a:r>
                      <a:endParaRPr sz="16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 Shore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Northern Essex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Quinsigamond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Salem State University</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Worcester State University</a:t>
                      </a:r>
                      <a:endParaRPr sz="1600" u="none" strike="noStrike" cap="none"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3e1bad7357_0_7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申请条件</a:t>
            </a:r>
            <a:endParaRPr sz="4000">
              <a:latin typeface="Avenir"/>
              <a:ea typeface="Avenir"/>
              <a:cs typeface="Avenir"/>
              <a:sym typeface="Avenir"/>
            </a:endParaRPr>
          </a:p>
        </p:txBody>
      </p:sp>
      <p:sp>
        <p:nvSpPr>
          <p:cNvPr id="110" name="Google Shape;110;g23e1bad7357_0_78"/>
          <p:cNvSpPr txBox="1">
            <a:spLocks noGrp="1"/>
          </p:cNvSpPr>
          <p:nvPr>
            <p:ph type="body" idx="1"/>
          </p:nvPr>
        </p:nvSpPr>
        <p:spPr>
          <a:xfrm>
            <a:off x="609600" y="2188075"/>
            <a:ext cx="10972800" cy="4397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400">
                <a:latin typeface="Avenir"/>
                <a:ea typeface="Avenir"/>
                <a:cs typeface="Avenir"/>
                <a:sym typeface="Avenir"/>
              </a:rPr>
              <a:t>符合以下条件的学生均有资格申请，包括</a:t>
            </a:r>
            <a:endParaRPr sz="24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英语学习者，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曾经的英语学习者，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族裔语言学习者/手语使用者，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来自以单一英语为母语的家庭，但在学校或社区中学习了世界语言的学生，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任何具备多语言技能的学生。</a:t>
            </a:r>
            <a:endParaRPr sz="2200">
              <a:latin typeface="Avenir"/>
              <a:ea typeface="Avenir"/>
              <a:cs typeface="Avenir"/>
              <a:sym typeface="Avenir"/>
            </a:endParaRPr>
          </a:p>
          <a:p>
            <a:pPr marL="0" lvl="0" indent="0" algn="l" rtl="0">
              <a:lnSpc>
                <a:spcPct val="115000"/>
              </a:lnSpc>
              <a:spcBef>
                <a:spcPts val="500"/>
              </a:spcBef>
              <a:spcAft>
                <a:spcPts val="0"/>
              </a:spcAft>
              <a:buSzPts val="1800"/>
              <a:buNone/>
            </a:pPr>
            <a:endParaRPr sz="1400">
              <a:latin typeface="Avenir"/>
              <a:ea typeface="Avenir"/>
              <a:cs typeface="Avenir"/>
              <a:sym typeface="Avenir"/>
            </a:endParaRPr>
          </a:p>
          <a:p>
            <a:pPr marL="0" lvl="0" indent="0" algn="l" rtl="0">
              <a:lnSpc>
                <a:spcPct val="115000"/>
              </a:lnSpc>
              <a:spcBef>
                <a:spcPts val="500"/>
              </a:spcBef>
              <a:spcAft>
                <a:spcPts val="0"/>
              </a:spcAft>
              <a:buSzPts val="1800"/>
              <a:buNone/>
            </a:pPr>
            <a:r>
              <a:rPr lang="en-US" sz="2400">
                <a:latin typeface="Avenir"/>
                <a:ea typeface="Avenir"/>
                <a:cs typeface="Avenir"/>
                <a:sym typeface="Avenir"/>
              </a:rPr>
              <a:t>学生可以获得任何一种人类语言的双语能力奖章。</a:t>
            </a:r>
            <a:endParaRPr sz="24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该语言不必是学校教授的语言之一。 </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学生可以获得多个多种语言的能力奖章。</a:t>
            </a:r>
            <a:endParaRPr sz="2200">
              <a:latin typeface="Avenir"/>
              <a:ea typeface="Avenir"/>
              <a:cs typeface="Avenir"/>
              <a:sym typeface="Avenir"/>
            </a:endParaRPr>
          </a:p>
        </p:txBody>
      </p:sp>
      <p:pic>
        <p:nvPicPr>
          <p:cNvPr id="111" name="Google Shape;111;g23e1bad7357_0_7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3e1bad7357_0_8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800">
                <a:latin typeface="Avenir"/>
                <a:ea typeface="Avenir"/>
                <a:cs typeface="Avenir"/>
                <a:sym typeface="Avenir"/>
              </a:rPr>
              <a:t>获得奖章资格的条件：2019年至2025年毕业生</a:t>
            </a:r>
            <a:endParaRPr sz="3800">
              <a:latin typeface="Avenir"/>
              <a:ea typeface="Avenir"/>
              <a:cs typeface="Avenir"/>
              <a:sym typeface="Avenir"/>
            </a:endParaRPr>
          </a:p>
        </p:txBody>
      </p:sp>
      <p:pic>
        <p:nvPicPr>
          <p:cNvPr id="117" name="Google Shape;117;g23e1bad7357_0_88" descr="Seal of Biliteracy"/>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18" name="Google Shape;118;g23e1bad7357_0_88"/>
          <p:cNvGraphicFramePr/>
          <p:nvPr>
            <p:extLst>
              <p:ext uri="{D42A27DB-BD31-4B8C-83A1-F6EECF244321}">
                <p14:modId xmlns:p14="http://schemas.microsoft.com/office/powerpoint/2010/main" val="1512473868"/>
              </p:ext>
            </p:extLst>
          </p:nvPr>
        </p:nvGraphicFramePr>
        <p:xfrm>
          <a:off x="537850" y="1745050"/>
          <a:ext cx="11116275" cy="4196669"/>
        </p:xfrm>
        <a:graphic>
          <a:graphicData uri="http://schemas.openxmlformats.org/drawingml/2006/table">
            <a:tbl>
              <a:tblPr firstRow="1">
                <a:noFill/>
                <a:tableStyleId>{494AEE1D-DB9A-43F8-AA31-0014F3AC591D}</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Student Criteria for the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Student Criteria for the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2300" i="1">
                          <a:latin typeface="Avenir"/>
                          <a:ea typeface="Avenir"/>
                          <a:cs typeface="Avenir"/>
                          <a:sym typeface="Avenir"/>
                        </a:rPr>
                        <a:t>毕业要求</a:t>
                      </a:r>
                      <a:endParaRPr sz="23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a:latin typeface="Avenir"/>
                          <a:ea typeface="Avenir"/>
                          <a:cs typeface="Avenir"/>
                          <a:sym typeface="Avenir"/>
                        </a:rPr>
                        <a:t>满足所有毕业要求</a:t>
                      </a:r>
                      <a:endParaRPr sz="23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a:latin typeface="Avenir"/>
                          <a:ea typeface="Avenir"/>
                          <a:cs typeface="Avenir"/>
                          <a:sym typeface="Avenir"/>
                        </a:rPr>
                        <a:t>满足所有毕业要求</a:t>
                      </a:r>
                      <a:endParaRPr sz="23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2300" i="1">
                          <a:latin typeface="Avenir"/>
                          <a:ea typeface="Avenir"/>
                          <a:cs typeface="Avenir"/>
                          <a:sym typeface="Avenir"/>
                        </a:rPr>
                        <a:t>英语要求</a:t>
                      </a:r>
                      <a:endParaRPr sz="23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a:latin typeface="Avenir"/>
                          <a:ea typeface="Avenir"/>
                          <a:cs typeface="Avenir"/>
                          <a:sym typeface="Avenir"/>
                        </a:rPr>
                        <a:t>在10年级时的ELA MCAS考试中获得472分或更高的分数*</a:t>
                      </a:r>
                      <a:endParaRPr sz="23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a:latin typeface="Avenir"/>
                          <a:ea typeface="Avenir"/>
                          <a:cs typeface="Avenir"/>
                          <a:sym typeface="Avenir"/>
                        </a:rPr>
                        <a:t>在10年级时的ELA MCAS考试中获得501分或更高的分数*</a:t>
                      </a:r>
                      <a:endParaRPr sz="23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2300" i="1">
                          <a:latin typeface="Avenir"/>
                          <a:ea typeface="Avenir"/>
                          <a:cs typeface="Avenir"/>
                          <a:sym typeface="Avenir"/>
                        </a:rPr>
                        <a:t>世界语言要求</a:t>
                      </a:r>
                      <a:endParaRPr sz="23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a:latin typeface="Avenir"/>
                          <a:ea typeface="Avenir"/>
                          <a:cs typeface="Avenir"/>
                          <a:sym typeface="Avenir"/>
                        </a:rPr>
                        <a:t>在经批准的世界语言评估中达到或超过中级高等水平的分数</a:t>
                      </a:r>
                      <a:endParaRPr sz="23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2300" dirty="0" err="1">
                          <a:latin typeface="Avenir"/>
                          <a:ea typeface="Avenir"/>
                          <a:cs typeface="Avenir"/>
                          <a:sym typeface="Avenir"/>
                        </a:rPr>
                        <a:t>在经批准的世界语言评估中达到或超过高级低等水平的分数</a:t>
                      </a:r>
                      <a:endParaRPr sz="23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9" name="Google Shape;119;g23e1bad7357_0_88"/>
          <p:cNvSpPr txBox="1"/>
          <p:nvPr/>
        </p:nvSpPr>
        <p:spPr>
          <a:xfrm>
            <a:off x="2637025" y="6005975"/>
            <a:ext cx="89409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300">
                <a:solidFill>
                  <a:schemeClr val="dk1"/>
                </a:solidFill>
                <a:latin typeface="Avenir"/>
                <a:ea typeface="Avenir"/>
                <a:cs typeface="Avenir"/>
                <a:sym typeface="Avenir"/>
              </a:rPr>
              <a:t> *请查看麻省双语能力奖章</a:t>
            </a:r>
            <a:r>
              <a:rPr lang="en-US" sz="1300" u="sng">
                <a:solidFill>
                  <a:srgbClr val="1155CC"/>
                </a:solidFill>
                <a:latin typeface="Avenir"/>
                <a:ea typeface="Avenir"/>
                <a:cs typeface="Avenir"/>
                <a:sym typeface="Avenir"/>
                <a:hlinkClick r:id="rId4">
                  <a:extLst>
                    <a:ext uri="{A12FA001-AC4F-418D-AE19-62706E023703}">
                      <ahyp:hlinkClr xmlns:ahyp="http://schemas.microsoft.com/office/drawing/2018/hyperlinkcolor" val="tx"/>
                    </a:ext>
                  </a:extLst>
                </a:hlinkClick>
              </a:rPr>
              <a:t>网页</a:t>
            </a:r>
            <a:r>
              <a:rPr lang="en-US" sz="1300">
                <a:solidFill>
                  <a:schemeClr val="dk1"/>
                </a:solidFill>
                <a:latin typeface="Avenir"/>
                <a:ea typeface="Avenir"/>
                <a:cs typeface="Avenir"/>
                <a:sym typeface="Avenir"/>
              </a:rPr>
              <a:t>获取最新信息。</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4" ma:contentTypeDescription="Create a new document." ma:contentTypeScope="" ma:versionID="cbfdb6745ee8cbff36001b93542e2acd">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7ca0b73624e059a0ab9844f7af7c5a6a"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A211DD-AA4E-425D-B062-861B20D48784}">
  <ds:schemaRefs>
    <ds:schemaRef ds:uri="http://schemas.microsoft.com/sharepoint/v3/contenttype/forms"/>
  </ds:schemaRefs>
</ds:datastoreItem>
</file>

<file path=customXml/itemProps2.xml><?xml version="1.0" encoding="utf-8"?>
<ds:datastoreItem xmlns:ds="http://schemas.openxmlformats.org/officeDocument/2006/customXml" ds:itemID="{2646C5FE-4601-47EE-9045-E37631CF6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473</Words>
  <Application>Microsoft Office PowerPoint</Application>
  <PresentationFormat>Widescreen</PresentationFormat>
  <Paragraphs>129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Gothic</vt:lpstr>
      <vt:lpstr>Microsoft JhengHei</vt:lpstr>
      <vt:lpstr>Avenir</vt:lpstr>
      <vt:lpstr>Quattrocento Sans</vt:lpstr>
      <vt:lpstr>Arial</vt:lpstr>
      <vt:lpstr>Calibri</vt:lpstr>
      <vt:lpstr>Office Theme</vt:lpstr>
      <vt:lpstr>马萨诸塞州双语能力奖章 项目要点</vt:lpstr>
      <vt:lpstr>Massachusetts State Seal of Biliteracy 內容</vt:lpstr>
      <vt:lpstr>Massachusetts State Seal of Biliteracy 介绍</vt:lpstr>
      <vt:lpstr>Massachusetts State Seal of Biliteracy 目的</vt:lpstr>
      <vt:lpstr>Massachusetts State Seal of Biliteracy 概述与获奖者反馈</vt:lpstr>
      <vt:lpstr>Massachusetts State Seal of Biliteracy 获得双语能力奖章的好处</vt:lpstr>
      <vt:lpstr>Massachusetts State Seal of Biliteracy 参与的学院和大学</vt:lpstr>
      <vt:lpstr>Massachusetts State Seal of Biliteracy 申请条件</vt:lpstr>
      <vt:lpstr>Massachusetts State Seal of Biliteracy 获得奖章资格的条件：2019年至2025年毕业生</vt:lpstr>
      <vt:lpstr>Massachusetts State Seal of Biliteracy 获得奖章资格的条件：2026年及以后的毕业生</vt:lpstr>
      <vt:lpstr>Massachusetts State Seal of Biliteracy 語言能力</vt:lpstr>
      <vt:lpstr>Massachusetts State Seal of Biliteracy 如何准备达到世界语言的要求</vt:lpstr>
      <vt:lpstr>Massachusetts State Seal of Biliteracy 在你的学校开始</vt:lpstr>
      <vt:lpstr>Massachusetts State Seal of Biliteracy 常见问题解答</vt:lpstr>
      <vt:lpstr>谢谢您!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马萨诸塞州双语能力奖章 项目要点</dc:title>
  <dc:creator>DESE</dc:creator>
  <cp:lastModifiedBy>Zou, Dong (EOE)</cp:lastModifiedBy>
  <cp:revision>2</cp:revision>
  <dcterms:created xsi:type="dcterms:W3CDTF">2022-10-11T20:32:22Z</dcterms:created>
  <dcterms:modified xsi:type="dcterms:W3CDTF">2023-09-19T21:44:15Z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2023 12:00AM</vt:lpwstr>
  </property>
</Properties>
</file>