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4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5"/>
    <p:sldMasterId id="2147483696" r:id="rId6"/>
    <p:sldMasterId id="2147483718" r:id="rId7"/>
    <p:sldMasterId id="2147483740" r:id="rId8"/>
    <p:sldMasterId id="2147483762" r:id="rId9"/>
  </p:sldMasterIdLst>
  <p:notesMasterIdLst>
    <p:notesMasterId r:id="rId17"/>
  </p:notesMasterIdLst>
  <p:handoutMasterIdLst>
    <p:handoutMasterId r:id="rId18"/>
  </p:handoutMasterIdLst>
  <p:sldIdLst>
    <p:sldId id="277" r:id="rId10"/>
    <p:sldId id="283" r:id="rId11"/>
    <p:sldId id="285" r:id="rId12"/>
    <p:sldId id="288" r:id="rId13"/>
    <p:sldId id="290" r:id="rId14"/>
    <p:sldId id="287" r:id="rId15"/>
    <p:sldId id="1148" r:id="rId16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277"/>
            <p14:sldId id="283"/>
            <p14:sldId id="285"/>
            <p14:sldId id="288"/>
            <p14:sldId id="290"/>
            <p14:sldId id="287"/>
            <p14:sldId id="11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83C60B2-B235-AE56-81C4-978CEBCC7853}" name="Goldberg, Rachel (DESE)" initials="GR(" userId="S::Rachel.Goldberg@mass.gov::bc9b277d-2f7c-46d8-ac91-df6eeb817de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mpson, Jane (DESE)" initials="TJ(" lastIdx="29" clrIdx="0">
    <p:extLst>
      <p:ext uri="{19B8F6BF-5375-455C-9EA6-DF929625EA0E}">
        <p15:presenceInfo xmlns:p15="http://schemas.microsoft.com/office/powerpoint/2012/main" userId="S::JThompson@doe.mass.edu::ca038122-e619-4c28-8e4d-26eae7b57f98" providerId="AD"/>
      </p:ext>
    </p:extLst>
  </p:cmAuthor>
  <p:cmAuthor id="2" name="Marcella, Judith A (DESE)" initials="MJA(" lastIdx="1" clrIdx="1">
    <p:extLst>
      <p:ext uri="{19B8F6BF-5375-455C-9EA6-DF929625EA0E}">
        <p15:presenceInfo xmlns:p15="http://schemas.microsoft.com/office/powerpoint/2012/main" userId="S::jmarcella@doe.mass.edu::4a3324bc-101b-41c4-afa4-83f9c172799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26" autoAdjust="0"/>
    <p:restoredTop sz="94656" autoAdjust="0"/>
  </p:normalViewPr>
  <p:slideViewPr>
    <p:cSldViewPr snapToGrid="0">
      <p:cViewPr varScale="1">
        <p:scale>
          <a:sx n="93" d="100"/>
          <a:sy n="93" d="100"/>
        </p:scale>
        <p:origin x="10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2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ella, Judith A (DESE)" userId="4a3324bc-101b-41c4-afa4-83f9c1727996" providerId="ADAL" clId="{1200AF54-C6DF-423A-860D-5F8F8A78992E}"/>
    <pc:docChg chg="custSel modSld">
      <pc:chgData name="Marcella, Judith A (DESE)" userId="4a3324bc-101b-41c4-afa4-83f9c1727996" providerId="ADAL" clId="{1200AF54-C6DF-423A-860D-5F8F8A78992E}" dt="2023-10-10T16:23:54.253" v="579" actId="962"/>
      <pc:docMkLst>
        <pc:docMk/>
      </pc:docMkLst>
      <pc:sldChg chg="modSp mod">
        <pc:chgData name="Marcella, Judith A (DESE)" userId="4a3324bc-101b-41c4-afa4-83f9c1727996" providerId="ADAL" clId="{1200AF54-C6DF-423A-860D-5F8F8A78992E}" dt="2023-10-10T16:19:22.193" v="75" actId="962"/>
        <pc:sldMkLst>
          <pc:docMk/>
          <pc:sldMk cId="3958641426" sldId="283"/>
        </pc:sldMkLst>
        <pc:picChg chg="mod">
          <ac:chgData name="Marcella, Judith A (DESE)" userId="4a3324bc-101b-41c4-afa4-83f9c1727996" providerId="ADAL" clId="{1200AF54-C6DF-423A-860D-5F8F8A78992E}" dt="2023-10-10T16:19:22.193" v="75" actId="962"/>
          <ac:picMkLst>
            <pc:docMk/>
            <pc:sldMk cId="3958641426" sldId="283"/>
            <ac:picMk id="6" creationId="{63C6A0EB-AC51-438F-9D69-8BFEA9141E57}"/>
          </ac:picMkLst>
        </pc:picChg>
      </pc:sldChg>
      <pc:sldChg chg="modSp mod">
        <pc:chgData name="Marcella, Judith A (DESE)" userId="4a3324bc-101b-41c4-afa4-83f9c1727996" providerId="ADAL" clId="{1200AF54-C6DF-423A-860D-5F8F8A78992E}" dt="2023-10-10T16:19:52.330" v="161" actId="962"/>
        <pc:sldMkLst>
          <pc:docMk/>
          <pc:sldMk cId="1354179974" sldId="285"/>
        </pc:sldMkLst>
        <pc:picChg chg="mod">
          <ac:chgData name="Marcella, Judith A (DESE)" userId="4a3324bc-101b-41c4-afa4-83f9c1727996" providerId="ADAL" clId="{1200AF54-C6DF-423A-860D-5F8F8A78992E}" dt="2023-10-10T16:19:52.330" v="161" actId="962"/>
          <ac:picMkLst>
            <pc:docMk/>
            <pc:sldMk cId="1354179974" sldId="285"/>
            <ac:picMk id="7" creationId="{C4B3D234-108D-445E-B9F2-7750976EFCD2}"/>
          </ac:picMkLst>
        </pc:picChg>
      </pc:sldChg>
      <pc:sldChg chg="addSp delSp modSp mod">
        <pc:chgData name="Marcella, Judith A (DESE)" userId="4a3324bc-101b-41c4-afa4-83f9c1727996" providerId="ADAL" clId="{1200AF54-C6DF-423A-860D-5F8F8A78992E}" dt="2023-10-10T16:23:54.253" v="579" actId="962"/>
        <pc:sldMkLst>
          <pc:docMk/>
          <pc:sldMk cId="178903100" sldId="287"/>
        </pc:sldMkLst>
        <pc:spChg chg="mod">
          <ac:chgData name="Marcella, Judith A (DESE)" userId="4a3324bc-101b-41c4-afa4-83f9c1727996" providerId="ADAL" clId="{1200AF54-C6DF-423A-860D-5F8F8A78992E}" dt="2023-10-10T16:21:57.168" v="483" actId="962"/>
          <ac:spMkLst>
            <pc:docMk/>
            <pc:sldMk cId="178903100" sldId="287"/>
            <ac:spMk id="8" creationId="{00000000-0000-0000-0000-000000000000}"/>
          </ac:spMkLst>
        </pc:spChg>
        <pc:picChg chg="add mod">
          <ac:chgData name="Marcella, Judith A (DESE)" userId="4a3324bc-101b-41c4-afa4-83f9c1727996" providerId="ADAL" clId="{1200AF54-C6DF-423A-860D-5F8F8A78992E}" dt="2023-10-10T16:23:54.253" v="579" actId="962"/>
          <ac:picMkLst>
            <pc:docMk/>
            <pc:sldMk cId="178903100" sldId="287"/>
            <ac:picMk id="3" creationId="{509B395A-951A-0DAB-5551-F4E4F0D555A9}"/>
          </ac:picMkLst>
        </pc:picChg>
        <pc:picChg chg="del mod">
          <ac:chgData name="Marcella, Judith A (DESE)" userId="4a3324bc-101b-41c4-afa4-83f9c1727996" providerId="ADAL" clId="{1200AF54-C6DF-423A-860D-5F8F8A78992E}" dt="2023-10-10T16:23:18.676" v="530" actId="478"/>
          <ac:picMkLst>
            <pc:docMk/>
            <pc:sldMk cId="178903100" sldId="287"/>
            <ac:picMk id="4" creationId="{CB9AF286-51BA-4298-97B3-5496165EC803}"/>
          </ac:picMkLst>
        </pc:picChg>
        <pc:picChg chg="del">
          <ac:chgData name="Marcella, Judith A (DESE)" userId="4a3324bc-101b-41c4-afa4-83f9c1727996" providerId="ADAL" clId="{1200AF54-C6DF-423A-860D-5F8F8A78992E}" dt="2023-10-10T16:23:19.563" v="531" actId="478"/>
          <ac:picMkLst>
            <pc:docMk/>
            <pc:sldMk cId="178903100" sldId="287"/>
            <ac:picMk id="10" creationId="{84F6ACBC-F94C-4EA6-AB4A-AC0CF0563CB9}"/>
          </ac:picMkLst>
        </pc:picChg>
      </pc:sldChg>
      <pc:sldChg chg="modSp mod">
        <pc:chgData name="Marcella, Judith A (DESE)" userId="4a3324bc-101b-41c4-afa4-83f9c1727996" providerId="ADAL" clId="{1200AF54-C6DF-423A-860D-5F8F8A78992E}" dt="2023-10-10T16:20:44.241" v="307" actId="962"/>
        <pc:sldMkLst>
          <pc:docMk/>
          <pc:sldMk cId="1884425250" sldId="288"/>
        </pc:sldMkLst>
        <pc:picChg chg="mod">
          <ac:chgData name="Marcella, Judith A (DESE)" userId="4a3324bc-101b-41c4-afa4-83f9c1727996" providerId="ADAL" clId="{1200AF54-C6DF-423A-860D-5F8F8A78992E}" dt="2023-10-10T16:20:44.241" v="307" actId="962"/>
          <ac:picMkLst>
            <pc:docMk/>
            <pc:sldMk cId="1884425250" sldId="288"/>
            <ac:picMk id="11" creationId="{A6FCE1D0-E477-4557-8C51-1904C8CB27F7}"/>
          </ac:picMkLst>
        </pc:picChg>
      </pc:sldChg>
      <pc:sldChg chg="modSp mod">
        <pc:chgData name="Marcella, Judith A (DESE)" userId="4a3324bc-101b-41c4-afa4-83f9c1727996" providerId="ADAL" clId="{1200AF54-C6DF-423A-860D-5F8F8A78992E}" dt="2023-10-10T16:21:20.925" v="455" actId="962"/>
        <pc:sldMkLst>
          <pc:docMk/>
          <pc:sldMk cId="733809369" sldId="290"/>
        </pc:sldMkLst>
        <pc:picChg chg="mod">
          <ac:chgData name="Marcella, Judith A (DESE)" userId="4a3324bc-101b-41c4-afa4-83f9c1727996" providerId="ADAL" clId="{1200AF54-C6DF-423A-860D-5F8F8A78992E}" dt="2023-10-10T16:21:20.925" v="455" actId="962"/>
          <ac:picMkLst>
            <pc:docMk/>
            <pc:sldMk cId="733809369" sldId="290"/>
            <ac:picMk id="6" creationId="{54244E5A-501B-4720-B672-89F8FABB74A8}"/>
          </ac:picMkLst>
        </pc:picChg>
      </pc:sldChg>
    </pc:docChg>
  </pc:docChgLst>
  <pc:docChgLst>
    <pc:chgData name="Goldberg, Rachel (DESE)" userId="bc9b277d-2f7c-46d8-ac91-df6eeb817de1" providerId="ADAL" clId="{F569B052-0904-4495-A06B-7B8F12982B22}"/>
    <pc:docChg chg="modSld">
      <pc:chgData name="Goldberg, Rachel (DESE)" userId="bc9b277d-2f7c-46d8-ac91-df6eeb817de1" providerId="ADAL" clId="{F569B052-0904-4495-A06B-7B8F12982B22}" dt="2023-07-12T14:51:06.913" v="50" actId="20577"/>
      <pc:docMkLst>
        <pc:docMk/>
      </pc:docMkLst>
      <pc:sldChg chg="modSp mod addCm modCm">
        <pc:chgData name="Goldberg, Rachel (DESE)" userId="bc9b277d-2f7c-46d8-ac91-df6eeb817de1" providerId="ADAL" clId="{F569B052-0904-4495-A06B-7B8F12982B22}" dt="2023-07-12T14:51:06.913" v="50" actId="20577"/>
        <pc:sldMkLst>
          <pc:docMk/>
          <pc:sldMk cId="0" sldId="277"/>
        </pc:sldMkLst>
        <pc:spChg chg="mod">
          <ac:chgData name="Goldberg, Rachel (DESE)" userId="bc9b277d-2f7c-46d8-ac91-df6eeb817de1" providerId="ADAL" clId="{F569B052-0904-4495-A06B-7B8F12982B22}" dt="2023-07-12T14:51:06.913" v="50" actId="20577"/>
          <ac:spMkLst>
            <pc:docMk/>
            <pc:sldMk cId="0" sldId="277"/>
            <ac:spMk id="2" creationId="{00000000-0000-0000-0000-000000000000}"/>
          </ac:spMkLst>
        </pc:spChg>
      </pc:sldChg>
      <pc:sldChg chg="modSp mod">
        <pc:chgData name="Goldberg, Rachel (DESE)" userId="bc9b277d-2f7c-46d8-ac91-df6eeb817de1" providerId="ADAL" clId="{F569B052-0904-4495-A06B-7B8F12982B22}" dt="2023-07-12T14:48:56.179" v="3" actId="6549"/>
        <pc:sldMkLst>
          <pc:docMk/>
          <pc:sldMk cId="3958641426" sldId="283"/>
        </pc:sldMkLst>
        <pc:spChg chg="mod">
          <ac:chgData name="Goldberg, Rachel (DESE)" userId="bc9b277d-2f7c-46d8-ac91-df6eeb817de1" providerId="ADAL" clId="{F569B052-0904-4495-A06B-7B8F12982B22}" dt="2023-07-12T14:48:56.179" v="3" actId="6549"/>
          <ac:spMkLst>
            <pc:docMk/>
            <pc:sldMk cId="3958641426" sldId="283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F569B052-0904-4495-A06B-7B8F12982B22}" dt="2023-07-12T14:48:47.384" v="2" actId="20577"/>
          <ac:spMkLst>
            <pc:docMk/>
            <pc:sldMk cId="3958641426" sldId="283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F569B052-0904-4495-A06B-7B8F12982B22}" dt="2023-07-12T14:50:38.948" v="23" actId="6549"/>
        <pc:sldMkLst>
          <pc:docMk/>
          <pc:sldMk cId="1354179974" sldId="285"/>
        </pc:sldMkLst>
        <pc:spChg chg="mod">
          <ac:chgData name="Goldberg, Rachel (DESE)" userId="bc9b277d-2f7c-46d8-ac91-df6eeb817de1" providerId="ADAL" clId="{F569B052-0904-4495-A06B-7B8F12982B22}" dt="2023-07-12T14:49:17.293" v="6" actId="20577"/>
          <ac:spMkLst>
            <pc:docMk/>
            <pc:sldMk cId="1354179974" sldId="285"/>
            <ac:spMk id="2" creationId="{00000000-0000-0000-0000-000000000000}"/>
          </ac:spMkLst>
        </pc:spChg>
        <pc:spChg chg="mod">
          <ac:chgData name="Goldberg, Rachel (DESE)" userId="bc9b277d-2f7c-46d8-ac91-df6eeb817de1" providerId="ADAL" clId="{F569B052-0904-4495-A06B-7B8F12982B22}" dt="2023-07-12T14:50:38.948" v="23" actId="6549"/>
          <ac:spMkLst>
            <pc:docMk/>
            <pc:sldMk cId="1354179974" sldId="285"/>
            <ac:spMk id="6" creationId="{8BDCB860-E6F2-4836-97E6-B76047A0936E}"/>
          </ac:spMkLst>
        </pc:spChg>
      </pc:sldChg>
      <pc:sldChg chg="modSp mod">
        <pc:chgData name="Goldberg, Rachel (DESE)" userId="bc9b277d-2f7c-46d8-ac91-df6eeb817de1" providerId="ADAL" clId="{F569B052-0904-4495-A06B-7B8F12982B22}" dt="2023-07-12T14:50:09.015" v="22" actId="20577"/>
        <pc:sldMkLst>
          <pc:docMk/>
          <pc:sldMk cId="178903100" sldId="287"/>
        </pc:sldMkLst>
        <pc:spChg chg="mod">
          <ac:chgData name="Goldberg, Rachel (DESE)" userId="bc9b277d-2f7c-46d8-ac91-df6eeb817de1" providerId="ADAL" clId="{F569B052-0904-4495-A06B-7B8F12982B22}" dt="2023-07-12T14:50:09.015" v="22" actId="20577"/>
          <ac:spMkLst>
            <pc:docMk/>
            <pc:sldMk cId="178903100" sldId="287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F569B052-0904-4495-A06B-7B8F12982B22}" dt="2023-07-12T14:49:22.186" v="9" actId="20577"/>
        <pc:sldMkLst>
          <pc:docMk/>
          <pc:sldMk cId="1884425250" sldId="288"/>
        </pc:sldMkLst>
        <pc:spChg chg="mod">
          <ac:chgData name="Goldberg, Rachel (DESE)" userId="bc9b277d-2f7c-46d8-ac91-df6eeb817de1" providerId="ADAL" clId="{F569B052-0904-4495-A06B-7B8F12982B22}" dt="2023-07-12T14:49:22.186" v="9" actId="20577"/>
          <ac:spMkLst>
            <pc:docMk/>
            <pc:sldMk cId="1884425250" sldId="288"/>
            <ac:spMk id="8" creationId="{00000000-0000-0000-0000-000000000000}"/>
          </ac:spMkLst>
        </pc:spChg>
      </pc:sldChg>
      <pc:sldChg chg="modSp mod">
        <pc:chgData name="Goldberg, Rachel (DESE)" userId="bc9b277d-2f7c-46d8-ac91-df6eeb817de1" providerId="ADAL" clId="{F569B052-0904-4495-A06B-7B8F12982B22}" dt="2023-07-12T14:49:58.141" v="19" actId="6549"/>
        <pc:sldMkLst>
          <pc:docMk/>
          <pc:sldMk cId="733809369" sldId="290"/>
        </pc:sldMkLst>
        <pc:spChg chg="mod">
          <ac:chgData name="Goldberg, Rachel (DESE)" userId="bc9b277d-2f7c-46d8-ac91-df6eeb817de1" providerId="ADAL" clId="{F569B052-0904-4495-A06B-7B8F12982B22}" dt="2023-07-12T14:49:58.141" v="19" actId="6549"/>
          <ac:spMkLst>
            <pc:docMk/>
            <pc:sldMk cId="733809369" sldId="290"/>
            <ac:spMk id="5" creationId="{00000000-0000-0000-0000-000000000000}"/>
          </ac:spMkLst>
        </pc:spChg>
        <pc:spChg chg="mod">
          <ac:chgData name="Goldberg, Rachel (DESE)" userId="bc9b277d-2f7c-46d8-ac91-df6eeb817de1" providerId="ADAL" clId="{F569B052-0904-4495-A06B-7B8F12982B22}" dt="2023-07-12T14:49:28.244" v="12" actId="20577"/>
          <ac:spMkLst>
            <pc:docMk/>
            <pc:sldMk cId="733809369" sldId="290"/>
            <ac:spMk id="8" creationId="{00000000-0000-0000-0000-000000000000}"/>
          </ac:spMkLst>
        </pc:spChg>
      </pc:sldChg>
    </pc:docChg>
  </pc:docChgLst>
  <pc:docChgLst>
    <pc:chgData name="Goldberg, Rachel (DESE)" userId="bc9b277d-2f7c-46d8-ac91-df6eeb817de1" providerId="ADAL" clId="{C1477D8C-1E12-4F0B-8377-59DDBE898669}"/>
    <pc:docChg chg="custSel modSld">
      <pc:chgData name="Goldberg, Rachel (DESE)" userId="bc9b277d-2f7c-46d8-ac91-df6eeb817de1" providerId="ADAL" clId="{C1477D8C-1E12-4F0B-8377-59DDBE898669}" dt="2023-10-06T18:51:51.119" v="184" actId="6549"/>
      <pc:docMkLst>
        <pc:docMk/>
      </pc:docMkLst>
      <pc:sldChg chg="delCm">
        <pc:chgData name="Goldberg, Rachel (DESE)" userId="bc9b277d-2f7c-46d8-ac91-df6eeb817de1" providerId="ADAL" clId="{C1477D8C-1E12-4F0B-8377-59DDBE898669}" dt="2023-10-06T18:49:17.189" v="182"/>
        <pc:sldMkLst>
          <pc:docMk/>
          <pc:sldMk cId="0" sldId="277"/>
        </pc:sldMkLst>
      </pc:sldChg>
      <pc:sldChg chg="modSp mod">
        <pc:chgData name="Goldberg, Rachel (DESE)" userId="bc9b277d-2f7c-46d8-ac91-df6eeb817de1" providerId="ADAL" clId="{C1477D8C-1E12-4F0B-8377-59DDBE898669}" dt="2023-10-03T19:40:44.126" v="8" actId="20577"/>
        <pc:sldMkLst>
          <pc:docMk/>
          <pc:sldMk cId="3958641426" sldId="283"/>
        </pc:sldMkLst>
        <pc:spChg chg="mod">
          <ac:chgData name="Goldberg, Rachel (DESE)" userId="bc9b277d-2f7c-46d8-ac91-df6eeb817de1" providerId="ADAL" clId="{C1477D8C-1E12-4F0B-8377-59DDBE898669}" dt="2023-10-03T19:40:44.126" v="8" actId="20577"/>
          <ac:spMkLst>
            <pc:docMk/>
            <pc:sldMk cId="3958641426" sldId="283"/>
            <ac:spMk id="5" creationId="{00000000-0000-0000-0000-000000000000}"/>
          </ac:spMkLst>
        </pc:spChg>
      </pc:sldChg>
      <pc:sldChg chg="modSp mod">
        <pc:chgData name="Goldberg, Rachel (DESE)" userId="bc9b277d-2f7c-46d8-ac91-df6eeb817de1" providerId="ADAL" clId="{C1477D8C-1E12-4F0B-8377-59DDBE898669}" dt="2023-10-03T19:42:38.869" v="46" actId="20577"/>
        <pc:sldMkLst>
          <pc:docMk/>
          <pc:sldMk cId="1354179974" sldId="285"/>
        </pc:sldMkLst>
        <pc:spChg chg="mod">
          <ac:chgData name="Goldberg, Rachel (DESE)" userId="bc9b277d-2f7c-46d8-ac91-df6eeb817de1" providerId="ADAL" clId="{C1477D8C-1E12-4F0B-8377-59DDBE898669}" dt="2023-10-03T19:42:38.869" v="46" actId="20577"/>
          <ac:spMkLst>
            <pc:docMk/>
            <pc:sldMk cId="1354179974" sldId="285"/>
            <ac:spMk id="8" creationId="{58016E47-1CAD-4357-81EE-96CE53295F0B}"/>
          </ac:spMkLst>
        </pc:spChg>
      </pc:sldChg>
      <pc:sldChg chg="modSp mod">
        <pc:chgData name="Goldberg, Rachel (DESE)" userId="bc9b277d-2f7c-46d8-ac91-df6eeb817de1" providerId="ADAL" clId="{C1477D8C-1E12-4F0B-8377-59DDBE898669}" dt="2023-10-03T19:45:45.914" v="181" actId="113"/>
        <pc:sldMkLst>
          <pc:docMk/>
          <pc:sldMk cId="178903100" sldId="287"/>
        </pc:sldMkLst>
        <pc:spChg chg="mod">
          <ac:chgData name="Goldberg, Rachel (DESE)" userId="bc9b277d-2f7c-46d8-ac91-df6eeb817de1" providerId="ADAL" clId="{C1477D8C-1E12-4F0B-8377-59DDBE898669}" dt="2023-10-03T19:45:45.914" v="181" actId="113"/>
          <ac:spMkLst>
            <pc:docMk/>
            <pc:sldMk cId="178903100" sldId="287"/>
            <ac:spMk id="5" creationId="{00000000-0000-0000-0000-000000000000}"/>
          </ac:spMkLst>
        </pc:spChg>
      </pc:sldChg>
      <pc:sldChg chg="modSp mod">
        <pc:chgData name="Goldberg, Rachel (DESE)" userId="bc9b277d-2f7c-46d8-ac91-df6eeb817de1" providerId="ADAL" clId="{C1477D8C-1E12-4F0B-8377-59DDBE898669}" dt="2023-10-03T19:43:51.842" v="160" actId="14100"/>
        <pc:sldMkLst>
          <pc:docMk/>
          <pc:sldMk cId="1884425250" sldId="288"/>
        </pc:sldMkLst>
        <pc:spChg chg="mod">
          <ac:chgData name="Goldberg, Rachel (DESE)" userId="bc9b277d-2f7c-46d8-ac91-df6eeb817de1" providerId="ADAL" clId="{C1477D8C-1E12-4F0B-8377-59DDBE898669}" dt="2023-10-03T19:43:34.369" v="159" actId="20577"/>
          <ac:spMkLst>
            <pc:docMk/>
            <pc:sldMk cId="1884425250" sldId="288"/>
            <ac:spMk id="5" creationId="{00000000-0000-0000-0000-000000000000}"/>
          </ac:spMkLst>
        </pc:spChg>
        <pc:picChg chg="mod">
          <ac:chgData name="Goldberg, Rachel (DESE)" userId="bc9b277d-2f7c-46d8-ac91-df6eeb817de1" providerId="ADAL" clId="{C1477D8C-1E12-4F0B-8377-59DDBE898669}" dt="2023-10-03T19:43:51.842" v="160" actId="14100"/>
          <ac:picMkLst>
            <pc:docMk/>
            <pc:sldMk cId="1884425250" sldId="288"/>
            <ac:picMk id="11" creationId="{A6FCE1D0-E477-4557-8C51-1904C8CB27F7}"/>
          </ac:picMkLst>
        </pc:picChg>
      </pc:sldChg>
      <pc:sldChg chg="modSp mod">
        <pc:chgData name="Goldberg, Rachel (DESE)" userId="bc9b277d-2f7c-46d8-ac91-df6eeb817de1" providerId="ADAL" clId="{C1477D8C-1E12-4F0B-8377-59DDBE898669}" dt="2023-10-06T18:51:51.119" v="184" actId="6549"/>
        <pc:sldMkLst>
          <pc:docMk/>
          <pc:sldMk cId="733809369" sldId="290"/>
        </pc:sldMkLst>
        <pc:spChg chg="mod">
          <ac:chgData name="Goldberg, Rachel (DESE)" userId="bc9b277d-2f7c-46d8-ac91-df6eeb817de1" providerId="ADAL" clId="{C1477D8C-1E12-4F0B-8377-59DDBE898669}" dt="2023-10-06T18:51:51.119" v="184" actId="6549"/>
          <ac:spMkLst>
            <pc:docMk/>
            <pc:sldMk cId="733809369" sldId="290"/>
            <ac:spMk id="5" creationId="{00000000-0000-0000-0000-000000000000}"/>
          </ac:spMkLst>
        </pc:spChg>
        <pc:picChg chg="mod">
          <ac:chgData name="Goldberg, Rachel (DESE)" userId="bc9b277d-2f7c-46d8-ac91-df6eeb817de1" providerId="ADAL" clId="{C1477D8C-1E12-4F0B-8377-59DDBE898669}" dt="2023-10-03T19:44:32.897" v="169" actId="1076"/>
          <ac:picMkLst>
            <pc:docMk/>
            <pc:sldMk cId="733809369" sldId="290"/>
            <ac:picMk id="6" creationId="{54244E5A-501B-4720-B672-89F8FABB74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2023/10/10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5FC15E-7FD1-034A-9729-2C6FA6821F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272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582261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996541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900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622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61103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86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976650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599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99963331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4770058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0593114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4599122"/>
      </p:ext>
    </p:extLst>
  </p:cSld>
  <p:clrMapOvr>
    <a:masterClrMapping/>
  </p:clrMapOvr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4915842"/>
      </p:ext>
    </p:extLst>
  </p:cSld>
  <p:clrMapOvr>
    <a:masterClrMapping/>
  </p:clrMapOvr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90292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005377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903948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789223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44200882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005831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629732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77501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786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14228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459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567310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03048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347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543418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57781308"/>
      </p:ext>
    </p:extLst>
  </p:cSld>
  <p:clrMapOvr>
    <a:masterClrMapping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9936438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4223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8200779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10225240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944042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61059683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8855229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163657"/>
      </p:ext>
    </p:extLst>
  </p:cSld>
  <p:clrMapOvr>
    <a:masterClrMapping/>
  </p:clrMapOvr>
  <p:hf hd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4409550"/>
      </p:ext>
    </p:extLst>
  </p:cSld>
  <p:clrMapOvr>
    <a:masterClrMapping/>
  </p:clrMapOvr>
  <p:hf hd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0557673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231407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6155068"/>
      </p:ext>
    </p:extLst>
  </p:cSld>
  <p:clrMapOvr>
    <a:masterClrMapping/>
  </p:clrMapOvr>
  <p:hf hdr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51125"/>
      </p:ext>
    </p:extLst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18784"/>
      </p:ext>
    </p:extLst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431953"/>
      </p:ext>
    </p:extLst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F1BCB11E-EE3E-4CBD-829F-00EA5B6C8A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7DCA5B30-A06F-4293-A050-FF0D820673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87BFE2BA-D8C5-4A45-B55D-AEE32430D2AF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ED27D510-883C-4C91-9D66-5DDE6158F78C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63739B50-1B72-4D31-A598-A9C11DFB19C0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D0D35E14-E8FE-464B-B6EC-04C4BD343DA1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3284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5507656A-3C0F-4D2C-90C8-09508CC911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BB2968ED-7718-430E-9760-041B52FEAE74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CC209724-E51C-418C-970E-E3C19991CE10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F05770-E043-4F0B-BE6C-2FCD462BE4C1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2158118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173768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20AAE4E6-7234-4A13-8E84-797C59E625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42892B4-C610-4883-B61B-8813BE905AFC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62141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5E40C4E0-424C-472B-916C-9A9DCCABB9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DE4494D4-B4C8-4E47-8203-259F52945F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D98BA641-CF40-405A-9101-39942DA70B71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AA53DFEF-0FA1-4E89-826F-47A200F74580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0B4D0025-808A-41DE-918B-B095FBCB6CC4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9F4E155C-794A-4FE1-AE50-11734ADE1B94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2312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50BC3A09-DCBF-4088-9135-9E0760C01C2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92E30C6C-C334-4262-AAF3-5A2880839D12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78FE8C3-DDA2-40B6-8304-98924C4AF5C9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D23122-4FD9-4536-818F-5CCA05859F7C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95392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141209"/>
      </p:ext>
    </p:extLst>
  </p:cSld>
  <p:clrMapOvr>
    <a:masterClrMapping/>
  </p:clrMapOvr>
  <p:hf hdr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C39F21AC-4BC1-4512-BBAD-2FFBE9A420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B995375E-8458-43DF-8DD5-03E6AF7B1273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D7230268-7F97-49B0-B681-0F69B3FA4AA8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48A594E-8E4C-412C-A052-9A3034D561AD}"/>
              </a:ext>
            </a:extLst>
          </p:cNvPr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25234822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313706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0FBD001E-6C7B-4DCB-94C4-DEBAD4F226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4C02A-3507-4A5A-B364-8FB1F46F396B}"/>
              </a:ext>
            </a:extLst>
          </p:cNvPr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76034590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246025"/>
      </p:ext>
    </p:extLst>
  </p:cSld>
  <p:clrMapOvr>
    <a:masterClrMapping/>
  </p:clrMapOvr>
  <p:hf hdr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8465134"/>
      </p:ext>
    </p:extLst>
  </p:cSld>
  <p:clrMapOvr>
    <a:masterClrMapping/>
  </p:clrMapOvr>
  <p:hf hdr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560158"/>
      </p:ext>
    </p:extLst>
  </p:cSld>
  <p:clrMapOvr>
    <a:masterClrMapping/>
  </p:clrMapOvr>
  <p:hf hdr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3472382"/>
      </p:ext>
    </p:extLst>
  </p:cSld>
  <p:clrMapOvr>
    <a:masterClrMapping/>
  </p:clrMapOvr>
  <p:hf hdr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830917"/>
      </p:ext>
    </p:extLst>
  </p:cSld>
  <p:clrMapOvr>
    <a:masterClrMapping/>
  </p:clrMapOvr>
  <p:hf hdr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264725"/>
      </p:ext>
    </p:extLst>
  </p:cSld>
  <p:clrMapOvr>
    <a:masterClrMapping/>
  </p:clrMapOvr>
  <p:hf hdr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4398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62003"/>
      </p:ext>
    </p:extLst>
  </p:cSld>
  <p:clrMapOvr>
    <a:masterClrMapping/>
  </p:clrMapOvr>
  <p:hf hdr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0034"/>
      </p:ext>
    </p:extLst>
  </p:cSld>
  <p:clrMapOvr>
    <a:masterClrMapping/>
  </p:clrMapOvr>
  <p:hf hdr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613812"/>
      </p:ext>
    </p:extLst>
  </p:cSld>
  <p:clrMapOvr>
    <a:masterClrMapping/>
  </p:clrMapOvr>
  <p:hf hdr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089404"/>
      </p:ext>
    </p:extLst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67951"/>
      </p:ext>
    </p:extLst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001054FD-BA60-4D8A-B71D-115A85A4B59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739B82F8-6DA0-4D00-9CC4-3B6D77C48D6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A0989DDA-2B11-41FE-8448-3CF70CDB3D0C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207B17D9-7E95-43D3-87D0-03D69F2E7970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ABE364F-1B59-41AE-A58A-37E2121F82DD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124D39C9-81CF-46D6-BD5A-D4471E7E94D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9" name="图片 6" descr="ESE logo.">
            <a:extLst>
              <a:ext uri="{FF2B5EF4-FFF2-40B4-BE49-F238E27FC236}">
                <a16:creationId xmlns:a16="http://schemas.microsoft.com/office/drawing/2014/main" id="{414AB299-D8BA-425A-A6A5-D9FFA41400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20" name="图片 7" descr="Massachusetts map.">
            <a:extLst>
              <a:ext uri="{FF2B5EF4-FFF2-40B4-BE49-F238E27FC236}">
                <a16:creationId xmlns:a16="http://schemas.microsoft.com/office/drawing/2014/main" id="{F76DB657-0A00-4BFA-BEA8-06E74AEE2E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21" name="矩形 8" descr="Colored blackground box.">
            <a:extLst>
              <a:ext uri="{FF2B5EF4-FFF2-40B4-BE49-F238E27FC236}">
                <a16:creationId xmlns:a16="http://schemas.microsoft.com/office/drawing/2014/main" id="{B41D187C-5DD3-4338-9B63-C020A4DD41A2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9" descr="Graphic bar.">
            <a:extLst>
              <a:ext uri="{FF2B5EF4-FFF2-40B4-BE49-F238E27FC236}">
                <a16:creationId xmlns:a16="http://schemas.microsoft.com/office/drawing/2014/main" id="{24D3A81D-56F2-4579-8973-0406FF513EBA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文本框 20">
            <a:extLst>
              <a:ext uri="{FF2B5EF4-FFF2-40B4-BE49-F238E27FC236}">
                <a16:creationId xmlns:a16="http://schemas.microsoft.com/office/drawing/2014/main" id="{53DE8C7B-FE68-4C75-BF8D-3FA9601F58A5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24" name="文本框 21">
            <a:extLst>
              <a:ext uri="{FF2B5EF4-FFF2-40B4-BE49-F238E27FC236}">
                <a16:creationId xmlns:a16="http://schemas.microsoft.com/office/drawing/2014/main" id="{11FAA761-17D2-4302-B5F1-591D421C6593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6154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E39CFC92-21C0-4AB8-9068-5F1E904EF9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113E8228-072B-4946-A407-2AFB3E2237CD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3A907E10-2A7E-468D-8611-BC2A1BA57B4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D91EF7-7DF6-4C59-B2EF-AC4F40AABA50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7" name="图片 8" descr="The star in the ESE logo.">
            <a:extLst>
              <a:ext uri="{FF2B5EF4-FFF2-40B4-BE49-F238E27FC236}">
                <a16:creationId xmlns:a16="http://schemas.microsoft.com/office/drawing/2014/main" id="{F4CA2BA5-10F9-47A9-9406-E52EED2AD2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8" name="矩形 6" descr="Colored background box.">
            <a:extLst>
              <a:ext uri="{FF2B5EF4-FFF2-40B4-BE49-F238E27FC236}">
                <a16:creationId xmlns:a16="http://schemas.microsoft.com/office/drawing/2014/main" id="{080336F3-A4C0-4F95-A8C9-78BA4C0A50FA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8" descr="Colored background box.">
            <a:extLst>
              <a:ext uri="{FF2B5EF4-FFF2-40B4-BE49-F238E27FC236}">
                <a16:creationId xmlns:a16="http://schemas.microsoft.com/office/drawing/2014/main" id="{FB0A1636-2F46-4E56-87FE-DA13AD128A1A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3803A1-A5F4-4D90-A2FC-C7F5E8664911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2609148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3191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C7A0C8AE-9AF6-42D6-86E4-3C739B47DA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9BF95-F242-4BCB-A8F8-35C0F759B641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0" name="图片 8" descr="The star in the ESE logo.">
            <a:extLst>
              <a:ext uri="{FF2B5EF4-FFF2-40B4-BE49-F238E27FC236}">
                <a16:creationId xmlns:a16="http://schemas.microsoft.com/office/drawing/2014/main" id="{E3777C67-F759-4A44-8241-0DAC72A793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1405D66-89B8-4D4D-A827-91B93319B1CB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26670814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图片 6" descr="The ESE logo.">
            <a:extLst>
              <a:ext uri="{FF2B5EF4-FFF2-40B4-BE49-F238E27FC236}">
                <a16:creationId xmlns:a16="http://schemas.microsoft.com/office/drawing/2014/main" id="{28876AB7-8AEE-47C2-85AC-A3434BEE12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8" name="矩形 8" descr="Colored background box.">
            <a:extLst>
              <a:ext uri="{FF2B5EF4-FFF2-40B4-BE49-F238E27FC236}">
                <a16:creationId xmlns:a16="http://schemas.microsoft.com/office/drawing/2014/main" id="{4AA3D1B7-5A6C-4837-8B49-7716F4BD70B7}"/>
              </a:ext>
            </a:extLst>
          </p:cNvPr>
          <p:cNvSpPr/>
          <p:nvPr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9" descr="Colored background box.">
            <a:extLst>
              <a:ext uri="{FF2B5EF4-FFF2-40B4-BE49-F238E27FC236}">
                <a16:creationId xmlns:a16="http://schemas.microsoft.com/office/drawing/2014/main" id="{41CEB9CF-1043-472E-9D5B-87EE38CC83FA}"/>
              </a:ext>
            </a:extLst>
          </p:cNvPr>
          <p:cNvSpPr/>
          <p:nvPr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Straight Connector 11" descr="White graphic line.">
            <a:extLst>
              <a:ext uri="{FF2B5EF4-FFF2-40B4-BE49-F238E27FC236}">
                <a16:creationId xmlns:a16="http://schemas.microsoft.com/office/drawing/2014/main" id="{0F1ECEEC-349B-41A4-A821-B93E79C73FEE}"/>
              </a:ext>
            </a:extLst>
          </p:cNvPr>
          <p:cNvCxnSpPr/>
          <p:nvPr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7493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  <p:pic>
        <p:nvPicPr>
          <p:cNvPr id="13" name="图片 6" descr="ESE logo.">
            <a:extLst>
              <a:ext uri="{FF2B5EF4-FFF2-40B4-BE49-F238E27FC236}">
                <a16:creationId xmlns:a16="http://schemas.microsoft.com/office/drawing/2014/main" id="{F282E49F-E687-4CD9-934E-4E17398A576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14" name="图片 7" descr="Massachusetts map.">
            <a:extLst>
              <a:ext uri="{FF2B5EF4-FFF2-40B4-BE49-F238E27FC236}">
                <a16:creationId xmlns:a16="http://schemas.microsoft.com/office/drawing/2014/main" id="{A1F4A2A2-8E15-4BD7-84B3-0521CA3B00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15" name="矩形 8" descr="Colored blackground box.">
            <a:extLst>
              <a:ext uri="{FF2B5EF4-FFF2-40B4-BE49-F238E27FC236}">
                <a16:creationId xmlns:a16="http://schemas.microsoft.com/office/drawing/2014/main" id="{0E9A7CD1-3934-4026-A132-7F1C019E3B68}"/>
              </a:ext>
            </a:extLst>
          </p:cNvPr>
          <p:cNvSpPr/>
          <p:nvPr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9" descr="Graphic bar.">
            <a:extLst>
              <a:ext uri="{FF2B5EF4-FFF2-40B4-BE49-F238E27FC236}">
                <a16:creationId xmlns:a16="http://schemas.microsoft.com/office/drawing/2014/main" id="{4BF0B7E6-51DA-45DC-AB9B-7192A60F871C}"/>
              </a:ext>
            </a:extLst>
          </p:cNvPr>
          <p:cNvSpPr/>
          <p:nvPr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20">
            <a:extLst>
              <a:ext uri="{FF2B5EF4-FFF2-40B4-BE49-F238E27FC236}">
                <a16:creationId xmlns:a16="http://schemas.microsoft.com/office/drawing/2014/main" id="{65F8E663-4783-4867-A2E4-1E34FD35A0EC}"/>
              </a:ext>
            </a:extLst>
          </p:cNvPr>
          <p:cNvSpPr txBox="1"/>
          <p:nvPr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8" name="文本框 21">
            <a:extLst>
              <a:ext uri="{FF2B5EF4-FFF2-40B4-BE49-F238E27FC236}">
                <a16:creationId xmlns:a16="http://schemas.microsoft.com/office/drawing/2014/main" id="{C24C5AA4-0E31-4507-A72A-A21C47D5F9C7}"/>
              </a:ext>
            </a:extLst>
          </p:cNvPr>
          <p:cNvSpPr txBox="1"/>
          <p:nvPr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13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985672"/>
      </p:ext>
    </p:extLst>
  </p:cSld>
  <p:clrMapOvr>
    <a:masterClrMapping/>
  </p:clrMapOvr>
  <p:hf hdr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/>
              <a:t>Second level</a:t>
            </a:r>
            <a:endParaRPr lang="zh-CN" altLang="en-US" dirty="0"/>
          </a:p>
          <a:p>
            <a:pPr lvl="2"/>
            <a:r>
              <a:rPr lang="en-US" altLang="zh-CN" dirty="0"/>
              <a:t>Third level</a:t>
            </a:r>
            <a:endParaRPr lang="zh-CN" altLang="en-US" dirty="0"/>
          </a:p>
          <a:p>
            <a:pPr lvl="3"/>
            <a:r>
              <a:rPr lang="en-US" altLang="zh-CN" dirty="0"/>
              <a:t>Fourth level</a:t>
            </a:r>
            <a:endParaRPr lang="zh-CN" altLang="en-US" dirty="0"/>
          </a:p>
          <a:p>
            <a:pPr lvl="4"/>
            <a:r>
              <a:rPr lang="en-US" altLang="zh-CN" dirty="0"/>
              <a:t>Fifth level</a:t>
            </a:r>
            <a:endParaRPr lang="zh-CN" altLang="en-US" dirty="0"/>
          </a:p>
        </p:txBody>
      </p:sp>
      <p:pic>
        <p:nvPicPr>
          <p:cNvPr id="12" name="图片 7" descr="The star in the ESE logo.">
            <a:extLst>
              <a:ext uri="{FF2B5EF4-FFF2-40B4-BE49-F238E27FC236}">
                <a16:creationId xmlns:a16="http://schemas.microsoft.com/office/drawing/2014/main" id="{F91CBFE6-3B6F-4648-A19B-26B63E8763F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9" name="矩形 6" descr="Colored background box.">
            <a:extLst>
              <a:ext uri="{FF2B5EF4-FFF2-40B4-BE49-F238E27FC236}">
                <a16:creationId xmlns:a16="http://schemas.microsoft.com/office/drawing/2014/main" id="{72F7CFEB-1C4B-42AD-8AEF-EA1B13BB6D99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8" descr="Colored background box.">
            <a:extLst>
              <a:ext uri="{FF2B5EF4-FFF2-40B4-BE49-F238E27FC236}">
                <a16:creationId xmlns:a16="http://schemas.microsoft.com/office/drawing/2014/main" id="{9ECF6C1B-72A8-47EB-B720-D9B0E44CC61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A9A1549-D600-4674-8852-96513FF1776D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8099427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12" name="图片 8" descr="The star in the ESE logo.">
            <a:extLst>
              <a:ext uri="{FF2B5EF4-FFF2-40B4-BE49-F238E27FC236}">
                <a16:creationId xmlns:a16="http://schemas.microsoft.com/office/drawing/2014/main" id="{200431B1-235A-424E-90DF-DEB032AD2BD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13" name="矩形 6" descr="Colored background box.">
            <a:extLst>
              <a:ext uri="{FF2B5EF4-FFF2-40B4-BE49-F238E27FC236}">
                <a16:creationId xmlns:a16="http://schemas.microsoft.com/office/drawing/2014/main" id="{C660BACE-28C9-421A-92E7-6BC9BF24DC7C}"/>
              </a:ext>
            </a:extLst>
          </p:cNvPr>
          <p:cNvSpPr/>
          <p:nvPr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8" descr="Colored background box.">
            <a:extLst>
              <a:ext uri="{FF2B5EF4-FFF2-40B4-BE49-F238E27FC236}">
                <a16:creationId xmlns:a16="http://schemas.microsoft.com/office/drawing/2014/main" id="{01CCD63D-EFE8-43D7-ABCD-7C4E2B573996}"/>
              </a:ext>
            </a:extLst>
          </p:cNvPr>
          <p:cNvSpPr/>
          <p:nvPr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B2A49D7-AB16-455C-B994-6C4D64542383}"/>
              </a:ext>
            </a:extLst>
          </p:cNvPr>
          <p:cNvSpPr txBox="1"/>
          <p:nvPr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4831348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89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  <p:pic>
        <p:nvPicPr>
          <p:cNvPr id="7" name="图片 8" descr="The star in the ESE logo.">
            <a:extLst>
              <a:ext uri="{FF2B5EF4-FFF2-40B4-BE49-F238E27FC236}">
                <a16:creationId xmlns:a16="http://schemas.microsoft.com/office/drawing/2014/main" id="{14E8F939-D6B9-467B-B3C4-E9F010C1C7F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9599F9-837A-40B0-B650-6C9068EC239E}"/>
              </a:ext>
            </a:extLst>
          </p:cNvPr>
          <p:cNvSpPr txBox="1"/>
          <p:nvPr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6520971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A36CB-1218-42BA-9A4D-3A289D26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73412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7EE377-B8E1-46C6-764E-35B9C88999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C25D-EF20-84AD-D14D-2061BB41F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5839" y="690351"/>
            <a:ext cx="8631677" cy="19282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6598">
                <a:solidFill>
                  <a:schemeClr val="bg1"/>
                </a:solidFill>
                <a:latin typeface="Arial" panose="020B0604020202020204" pitchFamily="34" charset="0"/>
                <a:ea typeface="Apple Symbols" panose="02000000000000000000" pitchFamily="2" charset="-79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17F9B5-9E18-407C-4D11-7AC3882D70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5839" y="5466946"/>
            <a:ext cx="6770451" cy="1391055"/>
          </a:xfrm>
        </p:spPr>
        <p:txBody>
          <a:bodyPr>
            <a:normAutofit/>
          </a:bodyPr>
          <a:lstStyle>
            <a:lvl1pPr marL="0" indent="0" algn="l">
              <a:buNone/>
              <a:defRPr sz="2799">
                <a:solidFill>
                  <a:srgbClr val="3647B6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558937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431430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5A72-E2F7-0E3B-0DDA-8AEE476CFD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86986"/>
            <a:ext cx="10515600" cy="4052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8">
            <a:extLst>
              <a:ext uri="{FF2B5EF4-FFF2-40B4-BE49-F238E27FC236}">
                <a16:creationId xmlns:a16="http://schemas.microsoft.com/office/drawing/2014/main" id="{D8D37926-3C4B-41C8-EFDB-911300C24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68394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0924193-02B9-9810-A50A-C323F20B00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6112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7A35BE-2442-7C64-032F-EEC3B84E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730527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D8DA3C-9A4F-10ED-C6D4-40AC09EDE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3712389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799">
                <a:solidFill>
                  <a:schemeClr val="tx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65D87-AFBC-843E-1CA6-0F0D9EB66B62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42344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5C14D-8924-F22D-FF6C-1CEECDCEA3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748EB7-DF60-9429-B7C4-F17C2FD195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19258"/>
            <a:ext cx="5181600" cy="40577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09305E6D-E633-8F98-0EDC-7F3C0166DB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3196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632225"/>
      </p:ext>
    </p:extLst>
  </p:cSld>
  <p:clrMapOvr>
    <a:masterClrMapping/>
  </p:clrMapOvr>
  <p:hf hdr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7D04F-CFDA-AB0A-0CB3-633767A38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3" y="2109865"/>
            <a:ext cx="5157787" cy="675935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417A7-92FA-2590-1532-B39F1253F8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861535"/>
            <a:ext cx="5157787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ECC-3794-AE5F-27B5-A74B4DEC7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09863"/>
            <a:ext cx="5183188" cy="67593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4E5DA7-1D14-860C-86DA-E26B78A695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61535"/>
            <a:ext cx="5183188" cy="3328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Placeholder 8">
            <a:extLst>
              <a:ext uri="{FF2B5EF4-FFF2-40B4-BE49-F238E27FC236}">
                <a16:creationId xmlns:a16="http://schemas.microsoft.com/office/drawing/2014/main" id="{AA033EDD-4130-6D25-944B-3C4E62F04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53090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FE5DF1-48AB-E0EB-F43E-6ACA748DB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A5A7959-19EC-57EE-7E3C-D0AA505DB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882157"/>
            <a:ext cx="10515600" cy="109368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8">
                <a:solidFill>
                  <a:srgbClr val="3647B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BCF7B-22B6-6253-4D64-9AD634D23090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4942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BAB681-AC2C-C77A-18CF-DCFBC5F417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F0BC1E5-8CCE-BA2E-FCAF-D803E35C5BB4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433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FF6852-088F-2460-26AE-643C01A590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0DFDD0-A0F2-83DC-8B7C-F0E019570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7D2E1-E1A8-E3A2-FBE0-B7BCE986D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988-0A31-7185-4BB3-3C4229E0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D28B3D-8AA7-7411-73DB-702ACCECC36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630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691A5A-4639-4A17-81AE-6B9D409E8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47FD8C-2415-7AF2-D9F7-2FD9A5E45B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75B6969-06CB-5136-72BE-7F36D6601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169" y="99695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3199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5190A3B-C978-9A37-3EC2-7DD786CF89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21170" y="2774375"/>
            <a:ext cx="3932237" cy="3086677"/>
          </a:xfrm>
        </p:spPr>
        <p:txBody>
          <a:bodyPr>
            <a:normAutofit/>
          </a:bodyPr>
          <a:lstStyle>
            <a:lvl1pPr marL="0" indent="0">
              <a:buNone/>
              <a:defRPr sz="1999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551DB3-822F-D681-37C0-3180279A1079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83804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Your Very Very Very Very Very Very Very Very Very Very Very Very Very Very Very Very Long Main Title 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2702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dirty="0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Text</a:t>
            </a: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here to edit subtitle</a:t>
            </a:r>
            <a:endParaRPr lang="zh-CN" alt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2246471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54498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>
                <a:latin typeface="Segoe"/>
              </a:rPr>
              <a:t> </a:t>
            </a:r>
            <a:r>
              <a:rPr lang="en-US" sz="1200" kern="1200" dirty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3983908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5.xml"/><Relationship Id="rId1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83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17" Type="http://schemas.openxmlformats.org/officeDocument/2006/relationships/slideLayout" Target="../slideLayouts/slideLayout79.xml"/><Relationship Id="rId2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82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77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72.xml"/><Relationship Id="rId19" Type="http://schemas.openxmlformats.org/officeDocument/2006/relationships/slideLayout" Target="../slideLayouts/slideLayout81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6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85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5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70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65" r:id="rId17"/>
    <p:sldLayoutId id="2147483652" r:id="rId18"/>
    <p:sldLayoutId id="2147483657" r:id="rId19"/>
    <p:sldLayoutId id="2147483654" r:id="rId20"/>
    <p:sldLayoutId id="2147483663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32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5" r:id="rId16"/>
    <p:sldLayoutId id="2147483736" r:id="rId17"/>
    <p:sldLayoutId id="2147483737" r:id="rId18"/>
    <p:sldLayoutId id="2147483738" r:id="rId19"/>
    <p:sldLayoutId id="2147483739" r:id="rId20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719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</p:sldLayoutIdLst>
  <p:hf hdr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flag&#10;&#10;Description automatically generated with low confidence">
            <a:extLst>
              <a:ext uri="{FF2B5EF4-FFF2-40B4-BE49-F238E27FC236}">
                <a16:creationId xmlns:a16="http://schemas.microsoft.com/office/drawing/2014/main" id="{04FFFA98-BE84-F3D2-7C54-E616A2B54E57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" y="-1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07E45-5358-D826-413C-524778517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2089013"/>
            <a:ext cx="10515600" cy="4087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4B734709-A90C-544A-96B6-4BCE82CBB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0428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00C52F-DC60-BE86-6751-7E45895AE1B5}"/>
              </a:ext>
            </a:extLst>
          </p:cNvPr>
          <p:cNvSpPr txBox="1"/>
          <p:nvPr userDrawn="1"/>
        </p:nvSpPr>
        <p:spPr>
          <a:xfrm>
            <a:off x="11353800" y="6379285"/>
            <a:ext cx="565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7E03E9B-E934-2C4D-ADCE-95F69DF73B50}" type="slidenum">
              <a:rPr lang="en-US" sz="1999" b="1" smtClean="0">
                <a:solidFill>
                  <a:srgbClr val="8397E7"/>
                </a:solidFill>
              </a:rPr>
              <a:pPr algn="ctr"/>
              <a:t>‹#›</a:t>
            </a:fld>
            <a:endParaRPr lang="en-US" sz="1999" b="1" dirty="0">
              <a:solidFill>
                <a:srgbClr val="8397E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69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doe.mass.edu/mcas/testitems.html" TargetMode="Externa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doe.mass.edu/mcas/tdd/practice-categories.html." TargetMode="Externa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hyperlink" Target="http://www.doe.mass.edu/mcas" TargetMode="External"/><Relationship Id="rId12" Type="http://schemas.openxmlformats.org/officeDocument/2006/relationships/image" Target="../media/image2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1.xml"/><Relationship Id="rId6" Type="http://schemas.openxmlformats.org/officeDocument/2006/relationships/image" Target="../media/image20.svg"/><Relationship Id="rId11" Type="http://schemas.openxmlformats.org/officeDocument/2006/relationships/image" Target="../media/image23.png"/><Relationship Id="rId5" Type="http://schemas.openxmlformats.org/officeDocument/2006/relationships/image" Target="../media/image19.png"/><Relationship Id="rId10" Type="http://schemas.openxmlformats.org/officeDocument/2006/relationships/hyperlink" Target="mailto:mcas@doe.mass.edu" TargetMode="External"/><Relationship Id="rId4" Type="http://schemas.openxmlformats.org/officeDocument/2006/relationships/image" Target="../media/image18.svg"/><Relationship Id="rId9" Type="http://schemas.openxmlformats.org/officeDocument/2006/relationships/image" Target="../media/image2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686" y="1020931"/>
            <a:ext cx="11434627" cy="1997476"/>
          </a:xfrm>
        </p:spPr>
        <p:txBody>
          <a:bodyPr>
            <a:normAutofit/>
          </a:bodyPr>
          <a:lstStyle/>
          <a:p>
            <a:r>
              <a:rPr lang="en-US" sz="3200" b="1" dirty="0"/>
              <a:t>Spring 2023 MCAS Grades 3–8</a:t>
            </a:r>
            <a:br>
              <a:rPr lang="en-US" sz="6600" b="1" dirty="0"/>
            </a:br>
            <a:br>
              <a:rPr lang="en-US" sz="6600" b="1" dirty="0"/>
            </a:br>
            <a:r>
              <a:rPr lang="en-US" sz="2800" b="1" dirty="0"/>
              <a:t>Parent/Guardian Report Walk-Through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10515600" cy="6651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Results for Each Subject Test: Pages 2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dirty="0">
                <a:solidFill>
                  <a:schemeClr val="tx1"/>
                </a:solidFill>
              </a:rPr>
              <a:t>4 of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74793" y="4470230"/>
            <a:ext cx="10808725" cy="1642046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This section shows your child’s score and achievement level in each subject and explains what each achievement level means.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The colored bar shows the score range for each achievement level and where your child’s score falls, which indicates how close your child is to the next level.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The gray bar shows the range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your child would likely score if they took the test many times.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Sample ELA score and achievement level">
            <a:extLst>
              <a:ext uri="{FF2B5EF4-FFF2-40B4-BE49-F238E27FC236}">
                <a16:creationId xmlns:a16="http://schemas.microsoft.com/office/drawing/2014/main" id="{63C6A0EB-AC51-438F-9D69-8BFEA9141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387" y="665163"/>
            <a:ext cx="75152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41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5740"/>
            <a:ext cx="12073631" cy="10429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Achievement and Growth Percentiles: Pages 2 and 3 of Report</a:t>
            </a:r>
          </a:p>
        </p:txBody>
      </p:sp>
      <p:pic>
        <p:nvPicPr>
          <p:cNvPr id="7" name="Picture 6" descr="Sample achievement and growth percentiles">
            <a:extLst>
              <a:ext uri="{FF2B5EF4-FFF2-40B4-BE49-F238E27FC236}">
                <a16:creationId xmlns:a16="http://schemas.microsoft.com/office/drawing/2014/main" id="{C4B3D234-108D-445E-B9F2-7750976E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989" y="1068728"/>
            <a:ext cx="10152021" cy="2671999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BDCB860-E6F2-4836-97E6-B76047A0936E}"/>
              </a:ext>
            </a:extLst>
          </p:cNvPr>
          <p:cNvSpPr txBox="1">
            <a:spLocks/>
          </p:cNvSpPr>
          <p:nvPr/>
        </p:nvSpPr>
        <p:spPr>
          <a:xfrm>
            <a:off x="423074" y="3813391"/>
            <a:ext cx="5897827" cy="234771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Achievement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this year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score from previous years in the same subject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8016E47-1CAD-4357-81EE-96CE53295F0B}"/>
              </a:ext>
            </a:extLst>
          </p:cNvPr>
          <p:cNvSpPr txBox="1">
            <a:spLocks/>
          </p:cNvSpPr>
          <p:nvPr/>
        </p:nvSpPr>
        <p:spPr>
          <a:xfrm>
            <a:off x="6241002" y="3886055"/>
            <a:ext cx="5693640" cy="279011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defRPr/>
            </a:pPr>
            <a:r>
              <a:rPr lang="en-US" sz="2200" b="1" dirty="0">
                <a:latin typeface="Segoe UI" panose="020B0502040204020203" pitchFamily="34" charset="0"/>
                <a:cs typeface="Segoe UI" panose="020B0502040204020203" pitchFamily="34" charset="0"/>
              </a:rPr>
              <a:t>Growth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Your child’s Growth Percentile (1-99)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A Growth Percentile of 87 means your child scored higher than 87% of the students with similar prior MCAS scores.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Scores from at least two consecutive-year tests are used to calculate Growth Percentiles.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1900" dirty="0">
                <a:latin typeface="Segoe UI" panose="020B0502040204020203" pitchFamily="34" charset="0"/>
                <a:cs typeface="Segoe UI" panose="020B0502040204020203" pitchFamily="34" charset="0"/>
              </a:rPr>
              <a:t>School, district, and state averages for comparison</a:t>
            </a:r>
          </a:p>
        </p:txBody>
      </p:sp>
    </p:spTree>
    <p:extLst>
      <p:ext uri="{BB962C8B-B14F-4D97-AF65-F5344CB8AC3E}">
        <p14:creationId xmlns:p14="http://schemas.microsoft.com/office/powerpoint/2010/main" val="1354179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71020" y="0"/>
            <a:ext cx="11727401" cy="10429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27450" y="986556"/>
            <a:ext cx="11370972" cy="20473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>
              <a:spcAft>
                <a:spcPts val="300"/>
              </a:spcAft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A table for each subject area shows the following information</a:t>
            </a:r>
            <a:r>
              <a:rPr lang="en-US" sz="2200" b="0" i="0" u="none" strike="noStrike" baseline="0" dirty="0">
                <a:latin typeface="SegoeUI"/>
              </a:rPr>
              <a:t>: 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he reporting categories for that subject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number of points your child earned out of the total possible points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by students in your child’s school and district</a:t>
            </a:r>
          </a:p>
          <a:p>
            <a:pPr marL="685800" lvl="1" indent="-228600">
              <a:lnSpc>
                <a:spcPct val="90000"/>
              </a:lnSpc>
              <a:spcBef>
                <a:spcPts val="6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average points earned statewide by students who performed at or near a score of 500 (the low end of the Meeting Expectations achievement level) </a:t>
            </a:r>
          </a:p>
        </p:txBody>
      </p:sp>
      <p:pic>
        <p:nvPicPr>
          <p:cNvPr id="11" name="Picture 10" descr="Sample ELA and math reporting categories and  item results  ">
            <a:extLst>
              <a:ext uri="{FF2B5EF4-FFF2-40B4-BE49-F238E27FC236}">
                <a16:creationId xmlns:a16="http://schemas.microsoft.com/office/drawing/2014/main" id="{A6FCE1D0-E477-4557-8C51-1904C8CB2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3116004"/>
            <a:ext cx="8482911" cy="313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425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-1" y="0"/>
            <a:ext cx="11798423" cy="1042988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ELA and Mathematics Reporting Categories and Item Results: Pages 2 and 3 (cont’d)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434995" y="2865721"/>
            <a:ext cx="10519356" cy="218746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reporting category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(middle row) can be used to identify areas where your child is succeeding and areas where they may need additional support.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points earned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(bottom row)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shows how many points your child earned on each question of the test. 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Released items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are available at </a:t>
            </a:r>
            <a:r>
              <a:rPr lang="en-US" sz="2000" dirty="0">
                <a:solidFill>
                  <a:schemeClr val="accent1"/>
                </a:solidFill>
                <a:latin typeface="Segoe UI" panose="020B0502040204020203" pitchFamily="34" charset="0"/>
                <a:cs typeface="Segoe UI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www.doe.mass.edu/mcas/testitems.html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DESE releases approximately 50% of the test questions from the grades 3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–8 tests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 descr="Sample ELA and math individual items by reporting category">
            <a:extLst>
              <a:ext uri="{FF2B5EF4-FFF2-40B4-BE49-F238E27FC236}">
                <a16:creationId xmlns:a16="http://schemas.microsoft.com/office/drawing/2014/main" id="{54244E5A-501B-4720-B672-89F8FABB7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83" y="1215339"/>
            <a:ext cx="11029234" cy="15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809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 descr="Sample Science and Technology/Engineering Reporting Categories, Item Results, and Practice Categories: "/>
          <p:cNvSpPr>
            <a:spLocks noGrp="1"/>
          </p:cNvSpPr>
          <p:nvPr>
            <p:ph type="title" idx="4294967295"/>
          </p:nvPr>
        </p:nvSpPr>
        <p:spPr>
          <a:xfrm>
            <a:off x="0" y="101738"/>
            <a:ext cx="12087225" cy="67945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Science and Technology/Engineering Reporting Categories, Item Results, and Practice Categories: Page 4</a:t>
            </a:r>
          </a:p>
        </p:txBody>
      </p:sp>
      <p:sp>
        <p:nvSpPr>
          <p:cNvPr id="5" name="Text Placeholder 3"/>
          <p:cNvSpPr txBox="1">
            <a:spLocks/>
          </p:cNvSpPr>
          <p:nvPr/>
        </p:nvSpPr>
        <p:spPr>
          <a:xfrm>
            <a:off x="8217670" y="1204183"/>
            <a:ext cx="3771900" cy="5178862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Clr>
                <a:srgbClr val="E38526"/>
              </a:buClr>
              <a:buFont typeface="Arial" pitchFamily="34" charset="0"/>
              <a:buChar char="•"/>
              <a:defRPr/>
            </a:pP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Reports for students in grades 5 and 8 who took the Science and Technology/Engineering test include </a:t>
            </a:r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Science and Engineering Practices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The Practice categories include </a:t>
            </a:r>
            <a:r>
              <a:rPr lang="en-US" sz="2000" b="0" i="0" u="none" strike="noStrike" dirty="0">
                <a:latin typeface="SegoeUI"/>
              </a:rPr>
              <a:t>(A) Investigations and Questioning; (B) Mathematics and Data; and (C) Evidence, Reasoning, and Modeling.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3852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More information </a:t>
            </a:r>
            <a:r>
              <a:rPr lang="en-US" sz="2000" dirty="0">
                <a:latin typeface="Segoe UI" panose="020B0502040204020203" pitchFamily="34" charset="0"/>
                <a:cs typeface="Segoe UI" panose="020B0502040204020203" pitchFamily="34" charset="0"/>
              </a:rPr>
              <a:t>about the Practice categories is available at </a:t>
            </a:r>
            <a:r>
              <a:rPr lang="en-US" sz="2000" b="0" i="0" u="none" strike="noStrike" baseline="0" dirty="0">
                <a:solidFill>
                  <a:schemeClr val="accent1"/>
                </a:solidFill>
                <a:latin typeface="SegoeU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www.doe.mass.edu/mcas/tdd/practice-categories.html</a:t>
            </a:r>
            <a:r>
              <a:rPr lang="en-US" sz="2000" b="0" i="0" u="none" strike="noStrike" baseline="0" dirty="0">
                <a:latin typeface="SegoeUI"/>
              </a:rPr>
              <a:t>.</a:t>
            </a:r>
            <a:endParaRPr lang="en-US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 descr="Sample grades 5 and 8 Science and Technology/Engineering Reporting Categories, Item Results, and Practice Categories">
            <a:extLst>
              <a:ext uri="{FF2B5EF4-FFF2-40B4-BE49-F238E27FC236}">
                <a16:creationId xmlns:a16="http://schemas.microsoft.com/office/drawing/2014/main" id="{509B395A-951A-0DAB-5551-F4E4F0D55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4" y="1204183"/>
            <a:ext cx="8296275" cy="475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3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C06ECE3-F650-4378-934E-EE8C413AE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462" y="959035"/>
            <a:ext cx="10512862" cy="1093401"/>
          </a:xfrm>
        </p:spPr>
        <p:txBody>
          <a:bodyPr>
            <a:normAutofit/>
          </a:bodyPr>
          <a:lstStyle/>
          <a:p>
            <a:pPr algn="ctr"/>
            <a:r>
              <a:rPr lang="en-US" sz="5398" b="1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2" name="文本框 10">
            <a:extLst>
              <a:ext uri="{FF2B5EF4-FFF2-40B4-BE49-F238E27FC236}">
                <a16:creationId xmlns:a16="http://schemas.microsoft.com/office/drawing/2014/main" id="{65AC4342-977A-FE94-C667-6CC1EC805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5519" y="1977119"/>
            <a:ext cx="12188825" cy="39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99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egoe SemiBold"/>
                <a:cs typeface="Arial" panose="020B0604020202020204" pitchFamily="34" charset="0"/>
              </a:rPr>
              <a:t>The Office of Student Assessment Services </a:t>
            </a:r>
            <a:endParaRPr kumimoji="0" lang="zh-CN" altLang="en-US" sz="1999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egoe SemiBold"/>
              <a:cs typeface="Arial" panose="020B0604020202020204" pitchFamily="34" charset="0"/>
            </a:endParaRPr>
          </a:p>
        </p:txBody>
      </p:sp>
      <p:pic>
        <p:nvPicPr>
          <p:cNvPr id="11" name="Graphic 10" descr="Receiver with solid fill">
            <a:extLst>
              <a:ext uri="{FF2B5EF4-FFF2-40B4-BE49-F238E27FC236}">
                <a16:creationId xmlns:a16="http://schemas.microsoft.com/office/drawing/2014/main" id="{50CF37C7-7697-49B2-8F01-E2F7AB7B2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61040" y="2971920"/>
            <a:ext cx="457081" cy="457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364A7-580D-AE8D-F784-8563D39CE920}"/>
              </a:ext>
            </a:extLst>
          </p:cNvPr>
          <p:cNvSpPr txBox="1"/>
          <p:nvPr/>
        </p:nvSpPr>
        <p:spPr>
          <a:xfrm>
            <a:off x="1918121" y="3009630"/>
            <a:ext cx="237675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781-338-3625</a:t>
            </a:r>
          </a:p>
        </p:txBody>
      </p:sp>
      <p:pic>
        <p:nvPicPr>
          <p:cNvPr id="70" name="Graphic 69" descr="Work from home Wi-Fi with solid fill">
            <a:extLst>
              <a:ext uri="{FF2B5EF4-FFF2-40B4-BE49-F238E27FC236}">
                <a16:creationId xmlns:a16="http://schemas.microsoft.com/office/drawing/2014/main" id="{A0F0B6FE-BDBA-4605-BD46-20A654F1A4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17215" y="3658951"/>
            <a:ext cx="544731" cy="54473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BE3C942-6A76-228B-CC15-6292752AB424}"/>
              </a:ext>
            </a:extLst>
          </p:cNvPr>
          <p:cNvSpPr txBox="1"/>
          <p:nvPr/>
        </p:nvSpPr>
        <p:spPr>
          <a:xfrm>
            <a:off x="1961946" y="3742135"/>
            <a:ext cx="508542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7"/>
              </a:rPr>
              <a:t>www.doe.mass.edu/mcas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12" name="Graphic 11" descr="Email with solid fill">
            <a:extLst>
              <a:ext uri="{FF2B5EF4-FFF2-40B4-BE49-F238E27FC236}">
                <a16:creationId xmlns:a16="http://schemas.microsoft.com/office/drawing/2014/main" id="{A09C4642-67BC-4D06-A3AD-DFA1158F1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850601" y="2874680"/>
            <a:ext cx="540693" cy="54069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507E8-7DBC-71DC-71C9-20BC9E38067A}"/>
              </a:ext>
            </a:extLst>
          </p:cNvPr>
          <p:cNvSpPr txBox="1"/>
          <p:nvPr/>
        </p:nvSpPr>
        <p:spPr>
          <a:xfrm>
            <a:off x="7387870" y="2971919"/>
            <a:ext cx="2999939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10"/>
              </a:rPr>
              <a:t>mcas@doe.mass.edu</a:t>
            </a: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5" name="Graphic 14" descr="Building outline">
            <a:extLst>
              <a:ext uri="{FF2B5EF4-FFF2-40B4-BE49-F238E27FC236}">
                <a16:creationId xmlns:a16="http://schemas.microsoft.com/office/drawing/2014/main" id="{52358C72-268A-4136-8497-230A4AC0E8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37090" y="3628500"/>
            <a:ext cx="544732" cy="54473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2763777-05D3-0160-67F6-BC78C18C3576}"/>
              </a:ext>
            </a:extLst>
          </p:cNvPr>
          <p:cNvSpPr txBox="1"/>
          <p:nvPr/>
        </p:nvSpPr>
        <p:spPr>
          <a:xfrm>
            <a:off x="7183853" y="3731311"/>
            <a:ext cx="6092407" cy="40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9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75 Pleasant Street, Malden, MA 02148</a:t>
            </a:r>
          </a:p>
        </p:txBody>
      </p:sp>
    </p:spTree>
    <p:extLst>
      <p:ext uri="{BB962C8B-B14F-4D97-AF65-F5344CB8AC3E}">
        <p14:creationId xmlns:p14="http://schemas.microsoft.com/office/powerpoint/2010/main" val="2091440152"/>
      </p:ext>
    </p:extLst>
  </p:cSld>
  <p:clrMapOvr>
    <a:masterClrMapping/>
  </p:clrMapOvr>
</p:sld>
</file>

<file path=ppt/theme/theme1.xml><?xml version="1.0" encoding="utf-8"?>
<a:theme xmlns:a="http://schemas.openxmlformats.org/drawingml/2006/main" name="DESE_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1" id="{3331BEF5-1B1B-453C-B357-1A72BFB58A07}" vid="{42D57949-D63D-4651-9535-CA3DCFBBAE95}"/>
    </a:ext>
  </a:extLst>
</a:theme>
</file>

<file path=ppt/theme/theme2.xml><?xml version="1.0" encoding="utf-8"?>
<a:theme xmlns:a="http://schemas.openxmlformats.org/drawingml/2006/main" name="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3.xml><?xml version="1.0" encoding="utf-8"?>
<a:theme xmlns:a="http://schemas.openxmlformats.org/drawingml/2006/main" name="DESE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heme2" id="{90540C7C-C5F6-4131-87CC-21F9A3DAB7CF}" vid="{AD2DCA95-1685-4C38-A456-4D3FC2208AAE}"/>
    </a:ext>
  </a:extLst>
</a:theme>
</file>

<file path=ppt/theme/theme4.xml><?xml version="1.0" encoding="utf-8"?>
<a:theme xmlns:a="http://schemas.openxmlformats.org/drawingml/2006/main" name="1_DESE_Plain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PlainTheme1" id="{87C079B7-8075-4126-B9C6-12C4E5093B30}" vid="{578FB40D-FBC9-47C4-A675-9FA0A3DD827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SE_Template" id="{8B1FC134-3306-8949-8EE6-54D8D1A68082}" vid="{D023F173-81C9-6C41-B8A8-A9E8365AC245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DESE-231-55732</_dlc_DocId>
    <_dlc_DocIdUrl xmlns="733efe1c-5bbe-4968-87dc-d400e65c879f">
      <Url>https://sharepoint.doemass.org/ese/webteam/cps/_layouts/DocIdRedir.aspx?ID=DESE-231-55732</Url>
      <Description>DESE-231-55732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A3BC9579-F5CB-4FDD-82A9-BF7F4E8FBC0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58EF56B-F0BF-4101-A084-F915C454CD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B99385-69EC-4A0D-9078-F05162DA50A3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733efe1c-5bbe-4968-87dc-d400e65c879f"/>
    <ds:schemaRef ds:uri="http://schemas.microsoft.com/office/2006/metadata/properties"/>
    <ds:schemaRef ds:uri="0a4e05da-b9bc-4326-ad73-01ef31b95567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BA697B49-8A35-4C57-A51E-0F26EE1775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613</TotalTime>
  <Words>489</Words>
  <Application>Microsoft Office PowerPoint</Application>
  <PresentationFormat>Widescreen</PresentationFormat>
  <Paragraphs>36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等线</vt:lpstr>
      <vt:lpstr>Segoe</vt:lpstr>
      <vt:lpstr>Segoe SemiBold</vt:lpstr>
      <vt:lpstr>SegoeUI</vt:lpstr>
      <vt:lpstr>Arial</vt:lpstr>
      <vt:lpstr>Calibri</vt:lpstr>
      <vt:lpstr>Courier New</vt:lpstr>
      <vt:lpstr>Segoe UI</vt:lpstr>
      <vt:lpstr>Segoe UI Semibold</vt:lpstr>
      <vt:lpstr>Wingdings</vt:lpstr>
      <vt:lpstr>DESE_Theme1</vt:lpstr>
      <vt:lpstr>DESE_PlainTheme1</vt:lpstr>
      <vt:lpstr>DESE_Theme2</vt:lpstr>
      <vt:lpstr>1_DESE_PlainTheme1</vt:lpstr>
      <vt:lpstr>Office Theme</vt:lpstr>
      <vt:lpstr>Spring 2023 MCAS Grades 3–8  Parent/Guardian Report Walk-Through</vt:lpstr>
      <vt:lpstr>Results for Each Subject Test: Pages 2–4 of Report</vt:lpstr>
      <vt:lpstr>Achievement and Growth Percentiles: Pages 2 and 3 of Report</vt:lpstr>
      <vt:lpstr>ELA and Mathematics Reporting Categories and Item Results: Pages 2 and 3</vt:lpstr>
      <vt:lpstr>ELA and Mathematics Reporting Categories and Item Results: Pages 2 and 3 (cont’d)</vt:lpstr>
      <vt:lpstr>Science and Technology/Engineering Reporting Categories, Item Results, and Practice Categories: Page 4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2023 Grades 3–8 Parent/Guardian Report Walk-Through</dc:title>
  <dc:creator>DESE</dc:creator>
  <cp:lastModifiedBy>Zou, Dong (EOE)</cp:lastModifiedBy>
  <cp:revision>54</cp:revision>
  <cp:lastPrinted>2017-08-07T14:46:10Z</cp:lastPrinted>
  <dcterms:created xsi:type="dcterms:W3CDTF">2017-10-10T18:35:20Z</dcterms:created>
  <dcterms:modified xsi:type="dcterms:W3CDTF">2023-10-10T19:27:20Z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Oct 10 2023 12:00AM</vt:lpwstr>
  </property>
</Properties>
</file>