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77" r:id="rId5"/>
    <p:sldId id="3395" r:id="rId6"/>
    <p:sldId id="3396" r:id="rId7"/>
    <p:sldId id="3391" r:id="rId8"/>
    <p:sldId id="3398" r:id="rId9"/>
    <p:sldId id="3390" r:id="rId10"/>
    <p:sldId id="3397" r:id="rId11"/>
    <p:sldId id="298" r:id="rId12"/>
    <p:sldId id="334" r:id="rId13"/>
    <p:sldId id="335" r:id="rId14"/>
    <p:sldId id="3400" r:id="rId15"/>
    <p:sldId id="302" r:id="rId16"/>
    <p:sldId id="303" r:id="rId17"/>
    <p:sldId id="304" r:id="rId18"/>
    <p:sldId id="3401" r:id="rId19"/>
    <p:sldId id="306" r:id="rId20"/>
    <p:sldId id="312" r:id="rId21"/>
    <p:sldId id="310" r:id="rId22"/>
    <p:sldId id="337" r:id="rId23"/>
    <p:sldId id="344" r:id="rId24"/>
    <p:sldId id="3402" r:id="rId25"/>
    <p:sldId id="355" r:id="rId26"/>
    <p:sldId id="3403" r:id="rId27"/>
    <p:sldId id="353" r:id="rId28"/>
    <p:sldId id="342" r:id="rId29"/>
    <p:sldId id="321" r:id="rId30"/>
    <p:sldId id="320" r:id="rId31"/>
    <p:sldId id="3408" r:id="rId32"/>
    <p:sldId id="326" r:id="rId33"/>
    <p:sldId id="3404" r:id="rId34"/>
    <p:sldId id="365" r:id="rId35"/>
    <p:sldId id="36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C30E39C3-4E2A-4C6A-B149-28D312DBB43B}">
          <p14:sldIdLst>
            <p14:sldId id="277"/>
            <p14:sldId id="3395"/>
          </p14:sldIdLst>
        </p14:section>
        <p14:section name="1. Summary of the 2023 Accountability System" id="{B8FC68E8-F932-4CF6-B51C-1BA6225432D0}">
          <p14:sldIdLst>
            <p14:sldId id="3396"/>
            <p14:sldId id="3391"/>
            <p14:sldId id="3398"/>
            <p14:sldId id="3390"/>
          </p14:sldIdLst>
        </p14:section>
        <p14:section name="2. Accountability Indicators" id="{CA69B653-8F41-458A-8DF4-E659BB334E4A}">
          <p14:sldIdLst>
            <p14:sldId id="3397"/>
            <p14:sldId id="298"/>
            <p14:sldId id="334"/>
            <p14:sldId id="335"/>
          </p14:sldIdLst>
        </p14:section>
        <p14:section name="3. Normative Component (Accountability Percentile)" id="{6B58501C-DFD7-4D70-8A04-6CA740AB98C9}">
          <p14:sldIdLst>
            <p14:sldId id="3400"/>
            <p14:sldId id="302"/>
            <p14:sldId id="303"/>
            <p14:sldId id="304"/>
          </p14:sldIdLst>
        </p14:section>
        <p14:section name="4. Criteron-Referenced Component (Targets)" id="{68B566E4-D857-4B1E-B687-02E045E15F35}">
          <p14:sldIdLst>
            <p14:sldId id="3401"/>
            <p14:sldId id="306"/>
            <p14:sldId id="312"/>
            <p14:sldId id="310"/>
            <p14:sldId id="337"/>
            <p14:sldId id="344"/>
          </p14:sldIdLst>
        </p14:section>
        <p14:section name="5. Assessment Participation" id="{5D11824C-9C93-42B7-92C1-F8F8D6A45209}">
          <p14:sldIdLst>
            <p14:sldId id="3402"/>
            <p14:sldId id="355"/>
          </p14:sldIdLst>
        </p14:section>
        <p14:section name="6. Categorization of Schools &amp; Districts" id="{7C642951-9D7F-4BC4-B790-99E1E50FAD64}">
          <p14:sldIdLst>
            <p14:sldId id="3403"/>
            <p14:sldId id="353"/>
            <p14:sldId id="342"/>
            <p14:sldId id="321"/>
            <p14:sldId id="320"/>
          </p14:sldIdLst>
        </p14:section>
        <p14:section name="7. Reporting" id="{C16A4624-24AF-4D03-A30E-AB00FCEEF9FC}">
          <p14:sldIdLst>
            <p14:sldId id="3408"/>
            <p14:sldId id="326"/>
          </p14:sldIdLst>
        </p14:section>
        <p14:section name="8. Reporting Timeline and Resources" id="{175EBA62-37CA-4CBC-8AB1-3B44B88695EB}">
          <p14:sldIdLst>
            <p14:sldId id="3404"/>
            <p14:sldId id="365"/>
            <p14:sldId id="3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4C214-C3AA-BF5A-66CE-6ACF2A1BD418}" name="Gonzales, Erica (DESE)" initials="GE(" userId="S::Erica.M.Gonzales@mass.gov::427ee677-6162-42a0-9277-244131bf98e5" providerId="AD"/>
  <p188:author id="{2CC08174-9BB7-5743-67DA-3DDAD24E4594}" name="Havdala, Robert J.  (DESE)" initials="HRJ(" userId="S::robert.j.havdala@mass.gov::4cd687e8-9622-49c1-b2e8-1a2671bc50c8" providerId="AD"/>
  <p188:author id="{8C7BD7C5-8DB9-90E2-8F3C-1BBD12298289}" name="Gonzales, Erica (DESE)" initials="EG" userId="Gonzales, Erica (DE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97E7"/>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4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vdala, Robert J.  (DESE)" userId="4cd687e8-9622-49c1-b2e8-1a2671bc50c8" providerId="ADAL" clId="{DAFDFA84-8152-4F7F-BC0D-D47090B48633}"/>
    <pc:docChg chg="modSld">
      <pc:chgData name="Havdala, Robert J.  (DESE)" userId="4cd687e8-9622-49c1-b2e8-1a2671bc50c8" providerId="ADAL" clId="{DAFDFA84-8152-4F7F-BC0D-D47090B48633}" dt="2023-11-03T12:46:43.341" v="144" actId="12788"/>
      <pc:docMkLst>
        <pc:docMk/>
      </pc:docMkLst>
      <pc:sldChg chg="addSp modSp mod">
        <pc:chgData name="Havdala, Robert J.  (DESE)" userId="4cd687e8-9622-49c1-b2e8-1a2671bc50c8" providerId="ADAL" clId="{DAFDFA84-8152-4F7F-BC0D-D47090B48633}" dt="2023-11-03T12:46:43.341" v="144" actId="12788"/>
        <pc:sldMkLst>
          <pc:docMk/>
          <pc:sldMk cId="0" sldId="298"/>
        </pc:sldMkLst>
        <pc:spChg chg="add mod">
          <ac:chgData name="Havdala, Robert J.  (DESE)" userId="4cd687e8-9622-49c1-b2e8-1a2671bc50c8" providerId="ADAL" clId="{DAFDFA84-8152-4F7F-BC0D-D47090B48633}" dt="2023-11-03T12:46:43.341" v="144" actId="12788"/>
          <ac:spMkLst>
            <pc:docMk/>
            <pc:sldMk cId="0" sldId="298"/>
            <ac:spMk id="3" creationId="{967BF67F-26AE-8F3E-8EB4-87DC192EB1FD}"/>
          </ac:spMkLst>
        </pc:spChg>
      </pc:sldChg>
    </pc:docChg>
  </pc:docChgLst>
  <pc:docChgLst>
    <pc:chgData name="Gonzales, Erica (DESE)" userId="427ee677-6162-42a0-9277-244131bf98e5" providerId="ADAL" clId="{4C54F7B5-A42F-495B-A17E-ED63B317B8AE}"/>
    <pc:docChg chg="undo custSel addSld delSld modSld sldOrd delSection modSection">
      <pc:chgData name="Gonzales, Erica (DESE)" userId="427ee677-6162-42a0-9277-244131bf98e5" providerId="ADAL" clId="{4C54F7B5-A42F-495B-A17E-ED63B317B8AE}" dt="2023-08-16T18:26:55.084" v="1480" actId="20577"/>
      <pc:docMkLst>
        <pc:docMk/>
      </pc:docMkLst>
      <pc:sldChg chg="addSp delSp modSp mod chgLayout">
        <pc:chgData name="Gonzales, Erica (DESE)" userId="427ee677-6162-42a0-9277-244131bf98e5" providerId="ADAL" clId="{4C54F7B5-A42F-495B-A17E-ED63B317B8AE}" dt="2023-08-16T01:30:18.241" v="1462" actId="27636"/>
        <pc:sldMkLst>
          <pc:docMk/>
          <pc:sldMk cId="0" sldId="277"/>
        </pc:sldMkLst>
        <pc:spChg chg="mod ord">
          <ac:chgData name="Gonzales, Erica (DESE)" userId="427ee677-6162-42a0-9277-244131bf98e5" providerId="ADAL" clId="{4C54F7B5-A42F-495B-A17E-ED63B317B8AE}" dt="2023-08-16T01:30:18.241" v="1462" actId="27636"/>
          <ac:spMkLst>
            <pc:docMk/>
            <pc:sldMk cId="0" sldId="277"/>
            <ac:spMk id="2" creationId="{00000000-0000-0000-0000-000000000000}"/>
          </ac:spMkLst>
        </pc:spChg>
        <pc:spChg chg="add del mod">
          <ac:chgData name="Gonzales, Erica (DESE)" userId="427ee677-6162-42a0-9277-244131bf98e5" providerId="ADAL" clId="{4C54F7B5-A42F-495B-A17E-ED63B317B8AE}" dt="2023-08-16T01:30:08.857" v="1456"/>
          <ac:spMkLst>
            <pc:docMk/>
            <pc:sldMk cId="0" sldId="277"/>
            <ac:spMk id="3" creationId="{81ACF90F-E21E-487D-9D5D-C8002E875AB8}"/>
          </ac:spMkLst>
        </pc:spChg>
        <pc:spChg chg="add del mod">
          <ac:chgData name="Gonzales, Erica (DESE)" userId="427ee677-6162-42a0-9277-244131bf98e5" providerId="ADAL" clId="{4C54F7B5-A42F-495B-A17E-ED63B317B8AE}" dt="2023-08-16T00:26:22.012" v="3"/>
          <ac:spMkLst>
            <pc:docMk/>
            <pc:sldMk cId="0" sldId="277"/>
            <ac:spMk id="3" creationId="{A430F77B-908C-4897-BAA2-5F3826D4B91F}"/>
          </ac:spMkLst>
        </pc:spChg>
        <pc:spChg chg="del">
          <ac:chgData name="Gonzales, Erica (DESE)" userId="427ee677-6162-42a0-9277-244131bf98e5" providerId="ADAL" clId="{4C54F7B5-A42F-495B-A17E-ED63B317B8AE}" dt="2023-08-16T00:26:33.509" v="6" actId="478"/>
          <ac:spMkLst>
            <pc:docMk/>
            <pc:sldMk cId="0" sldId="277"/>
            <ac:spMk id="4" creationId="{66D2FE06-C9A5-65EF-5EA3-AEBB166CB8B0}"/>
          </ac:spMkLst>
        </pc:spChg>
        <pc:spChg chg="add del mod">
          <ac:chgData name="Gonzales, Erica (DESE)" userId="427ee677-6162-42a0-9277-244131bf98e5" providerId="ADAL" clId="{4C54F7B5-A42F-495B-A17E-ED63B317B8AE}" dt="2023-08-16T01:30:08.857" v="1456"/>
          <ac:spMkLst>
            <pc:docMk/>
            <pc:sldMk cId="0" sldId="277"/>
            <ac:spMk id="4" creationId="{97450CF6-5EE6-46C2-B381-61EB62A788D8}"/>
          </ac:spMkLst>
        </pc:spChg>
        <pc:spChg chg="add mod ord">
          <ac:chgData name="Gonzales, Erica (DESE)" userId="427ee677-6162-42a0-9277-244131bf98e5" providerId="ADAL" clId="{4C54F7B5-A42F-495B-A17E-ED63B317B8AE}" dt="2023-08-16T01:30:11.173" v="1458"/>
          <ac:spMkLst>
            <pc:docMk/>
            <pc:sldMk cId="0" sldId="277"/>
            <ac:spMk id="5" creationId="{F5C9774E-FB39-4170-9FDE-C3A7049FEBF6}"/>
          </ac:spMkLst>
        </pc:spChg>
        <pc:spChg chg="del">
          <ac:chgData name="Gonzales, Erica (DESE)" userId="427ee677-6162-42a0-9277-244131bf98e5" providerId="ADAL" clId="{4C54F7B5-A42F-495B-A17E-ED63B317B8AE}" dt="2023-08-16T00:25:53.784" v="2" actId="478"/>
          <ac:spMkLst>
            <pc:docMk/>
            <pc:sldMk cId="0" sldId="277"/>
            <ac:spMk id="6" creationId="{1DFAEE0F-AB21-58D2-4360-1E0EE5F120E2}"/>
          </ac:spMkLst>
        </pc:spChg>
        <pc:spChg chg="add del mod">
          <ac:chgData name="Gonzales, Erica (DESE)" userId="427ee677-6162-42a0-9277-244131bf98e5" providerId="ADAL" clId="{4C54F7B5-A42F-495B-A17E-ED63B317B8AE}" dt="2023-08-16T01:30:11.173" v="1458"/>
          <ac:spMkLst>
            <pc:docMk/>
            <pc:sldMk cId="0" sldId="277"/>
            <ac:spMk id="6" creationId="{24C6A87D-1D2D-470F-9A4F-78531DB1C97C}"/>
          </ac:spMkLst>
        </pc:spChg>
        <pc:spChg chg="add del mod">
          <ac:chgData name="Gonzales, Erica (DESE)" userId="427ee677-6162-42a0-9277-244131bf98e5" providerId="ADAL" clId="{4C54F7B5-A42F-495B-A17E-ED63B317B8AE}" dt="2023-08-16T01:30:11.173" v="1458"/>
          <ac:spMkLst>
            <pc:docMk/>
            <pc:sldMk cId="0" sldId="277"/>
            <ac:spMk id="7" creationId="{6FD80F1E-5C58-4524-9342-40C1D5AC032B}"/>
          </ac:spMkLst>
        </pc:spChg>
        <pc:spChg chg="del">
          <ac:chgData name="Gonzales, Erica (DESE)" userId="427ee677-6162-42a0-9277-244131bf98e5" providerId="ADAL" clId="{4C54F7B5-A42F-495B-A17E-ED63B317B8AE}" dt="2023-08-16T00:25:51.153" v="0" actId="478"/>
          <ac:spMkLst>
            <pc:docMk/>
            <pc:sldMk cId="0" sldId="277"/>
            <ac:spMk id="7" creationId="{EAF10A49-027D-011C-EC61-F69C307A2C91}"/>
          </ac:spMkLst>
        </pc:spChg>
        <pc:spChg chg="add del mod">
          <ac:chgData name="Gonzales, Erica (DESE)" userId="427ee677-6162-42a0-9277-244131bf98e5" providerId="ADAL" clId="{4C54F7B5-A42F-495B-A17E-ED63B317B8AE}" dt="2023-08-16T00:26:35.908" v="7"/>
          <ac:spMkLst>
            <pc:docMk/>
            <pc:sldMk cId="0" sldId="277"/>
            <ac:spMk id="8" creationId="{D52689BF-16BD-48E6-9059-A14EAED01918}"/>
          </ac:spMkLst>
        </pc:spChg>
        <pc:spChg chg="add del mod">
          <ac:chgData name="Gonzales, Erica (DESE)" userId="427ee677-6162-42a0-9277-244131bf98e5" providerId="ADAL" clId="{4C54F7B5-A42F-495B-A17E-ED63B317B8AE}" dt="2023-08-16T00:26:35.908" v="7"/>
          <ac:spMkLst>
            <pc:docMk/>
            <pc:sldMk cId="0" sldId="277"/>
            <ac:spMk id="9" creationId="{EF320674-0AB8-417A-9D46-0DD91C91C282}"/>
          </ac:spMkLst>
        </pc:spChg>
        <pc:picChg chg="del">
          <ac:chgData name="Gonzales, Erica (DESE)" userId="427ee677-6162-42a0-9277-244131bf98e5" providerId="ADAL" clId="{4C54F7B5-A42F-495B-A17E-ED63B317B8AE}" dt="2023-08-16T00:25:52.021" v="1" actId="478"/>
          <ac:picMkLst>
            <pc:docMk/>
            <pc:sldMk cId="0" sldId="277"/>
            <ac:picMk id="1026" creationId="{884BFE81-479F-45E0-67D5-A3283BE3CE14}"/>
          </ac:picMkLst>
        </pc:picChg>
      </pc:sldChg>
      <pc:sldChg chg="modSp mod">
        <pc:chgData name="Gonzales, Erica (DESE)" userId="427ee677-6162-42a0-9277-244131bf98e5" providerId="ADAL" clId="{4C54F7B5-A42F-495B-A17E-ED63B317B8AE}" dt="2023-08-16T00:32:46.561" v="133" actId="14734"/>
        <pc:sldMkLst>
          <pc:docMk/>
          <pc:sldMk cId="0" sldId="298"/>
        </pc:sldMkLst>
        <pc:graphicFrameChg chg="modGraphic">
          <ac:chgData name="Gonzales, Erica (DESE)" userId="427ee677-6162-42a0-9277-244131bf98e5" providerId="ADAL" clId="{4C54F7B5-A42F-495B-A17E-ED63B317B8AE}" dt="2023-08-16T00:32:46.561" v="133" actId="14734"/>
          <ac:graphicFrameMkLst>
            <pc:docMk/>
            <pc:sldMk cId="0" sldId="298"/>
            <ac:graphicFrameMk id="5" creationId="{00000000-0000-0000-0000-000000000000}"/>
          </ac:graphicFrameMkLst>
        </pc:graphicFrameChg>
      </pc:sldChg>
      <pc:sldChg chg="modSp mod">
        <pc:chgData name="Gonzales, Erica (DESE)" userId="427ee677-6162-42a0-9277-244131bf98e5" providerId="ADAL" clId="{4C54F7B5-A42F-495B-A17E-ED63B317B8AE}" dt="2023-08-16T01:24:11.149" v="1243" actId="13244"/>
        <pc:sldMkLst>
          <pc:docMk/>
          <pc:sldMk cId="0" sldId="302"/>
        </pc:sldMkLst>
        <pc:spChg chg="ord">
          <ac:chgData name="Gonzales, Erica (DESE)" userId="427ee677-6162-42a0-9277-244131bf98e5" providerId="ADAL" clId="{4C54F7B5-A42F-495B-A17E-ED63B317B8AE}" dt="2023-08-16T01:24:11.149" v="1243" actId="13244"/>
          <ac:spMkLst>
            <pc:docMk/>
            <pc:sldMk cId="0" sldId="302"/>
            <ac:spMk id="2" creationId="{00000000-0000-0000-0000-000000000000}"/>
          </ac:spMkLst>
        </pc:spChg>
      </pc:sldChg>
      <pc:sldChg chg="addSp delSp modSp mod">
        <pc:chgData name="Gonzales, Erica (DESE)" userId="427ee677-6162-42a0-9277-244131bf98e5" providerId="ADAL" clId="{4C54F7B5-A42F-495B-A17E-ED63B317B8AE}" dt="2023-08-16T01:24:25.603" v="1246" actId="13244"/>
        <pc:sldMkLst>
          <pc:docMk/>
          <pc:sldMk cId="0" sldId="303"/>
        </pc:sldMkLst>
        <pc:spChg chg="ord">
          <ac:chgData name="Gonzales, Erica (DESE)" userId="427ee677-6162-42a0-9277-244131bf98e5" providerId="ADAL" clId="{4C54F7B5-A42F-495B-A17E-ED63B317B8AE}" dt="2023-08-16T01:24:20.983" v="1245" actId="13244"/>
          <ac:spMkLst>
            <pc:docMk/>
            <pc:sldMk cId="0" sldId="303"/>
            <ac:spMk id="2" creationId="{00000000-0000-0000-0000-000000000000}"/>
          </ac:spMkLst>
        </pc:spChg>
        <pc:spChg chg="mod">
          <ac:chgData name="Gonzales, Erica (DESE)" userId="427ee677-6162-42a0-9277-244131bf98e5" providerId="ADAL" clId="{4C54F7B5-A42F-495B-A17E-ED63B317B8AE}" dt="2023-08-16T00:45:13.756" v="291" actId="404"/>
          <ac:spMkLst>
            <pc:docMk/>
            <pc:sldMk cId="0" sldId="303"/>
            <ac:spMk id="3" creationId="{00000000-0000-0000-0000-000000000000}"/>
          </ac:spMkLst>
        </pc:spChg>
        <pc:spChg chg="add del mod">
          <ac:chgData name="Gonzales, Erica (DESE)" userId="427ee677-6162-42a0-9277-244131bf98e5" providerId="ADAL" clId="{4C54F7B5-A42F-495B-A17E-ED63B317B8AE}" dt="2023-08-16T00:38:09.869" v="229" actId="478"/>
          <ac:spMkLst>
            <pc:docMk/>
            <pc:sldMk cId="0" sldId="303"/>
            <ac:spMk id="7" creationId="{7F18EC94-E2F6-4AA3-BDF5-771536FE8AA6}"/>
          </ac:spMkLst>
        </pc:spChg>
        <pc:spChg chg="add del mod">
          <ac:chgData name="Gonzales, Erica (DESE)" userId="427ee677-6162-42a0-9277-244131bf98e5" providerId="ADAL" clId="{4C54F7B5-A42F-495B-A17E-ED63B317B8AE}" dt="2023-08-16T00:45:18.714" v="298" actId="22"/>
          <ac:spMkLst>
            <pc:docMk/>
            <pc:sldMk cId="0" sldId="303"/>
            <ac:spMk id="9" creationId="{71BC197F-1E0B-43EC-A4D7-E294CA25E4AA}"/>
          </ac:spMkLst>
        </pc:spChg>
        <pc:graphicFrameChg chg="mod">
          <ac:chgData name="Gonzales, Erica (DESE)" userId="427ee677-6162-42a0-9277-244131bf98e5" providerId="ADAL" clId="{4C54F7B5-A42F-495B-A17E-ED63B317B8AE}" dt="2023-08-16T01:24:25.603" v="1246" actId="13244"/>
          <ac:graphicFrameMkLst>
            <pc:docMk/>
            <pc:sldMk cId="0" sldId="303"/>
            <ac:graphicFrameMk id="5" creationId="{00000000-0000-0000-0000-000000000000}"/>
          </ac:graphicFrameMkLst>
        </pc:graphicFrameChg>
      </pc:sldChg>
      <pc:sldChg chg="modSp add del mod">
        <pc:chgData name="Gonzales, Erica (DESE)" userId="427ee677-6162-42a0-9277-244131bf98e5" providerId="ADAL" clId="{4C54F7B5-A42F-495B-A17E-ED63B317B8AE}" dt="2023-08-16T01:24:34.698" v="1247" actId="13244"/>
        <pc:sldMkLst>
          <pc:docMk/>
          <pc:sldMk cId="0" sldId="304"/>
        </pc:sldMkLst>
        <pc:spChg chg="ord">
          <ac:chgData name="Gonzales, Erica (DESE)" userId="427ee677-6162-42a0-9277-244131bf98e5" providerId="ADAL" clId="{4C54F7B5-A42F-495B-A17E-ED63B317B8AE}" dt="2023-08-16T01:24:34.698" v="1247" actId="13244"/>
          <ac:spMkLst>
            <pc:docMk/>
            <pc:sldMk cId="0" sldId="304"/>
            <ac:spMk id="2" creationId="{00000000-0000-0000-0000-000000000000}"/>
          </ac:spMkLst>
        </pc:spChg>
        <pc:spChg chg="mod">
          <ac:chgData name="Gonzales, Erica (DESE)" userId="427ee677-6162-42a0-9277-244131bf98e5" providerId="ADAL" clId="{4C54F7B5-A42F-495B-A17E-ED63B317B8AE}" dt="2023-08-16T01:08:25.327" v="827" actId="404"/>
          <ac:spMkLst>
            <pc:docMk/>
            <pc:sldMk cId="0" sldId="304"/>
            <ac:spMk id="3" creationId="{00000000-0000-0000-0000-000000000000}"/>
          </ac:spMkLst>
        </pc:spChg>
      </pc:sldChg>
      <pc:sldChg chg="modSp mod">
        <pc:chgData name="Gonzales, Erica (DESE)" userId="427ee677-6162-42a0-9277-244131bf98e5" providerId="ADAL" clId="{4C54F7B5-A42F-495B-A17E-ED63B317B8AE}" dt="2023-08-16T01:24:50.698" v="1248" actId="13244"/>
        <pc:sldMkLst>
          <pc:docMk/>
          <pc:sldMk cId="0" sldId="306"/>
        </pc:sldMkLst>
        <pc:spChg chg="ord">
          <ac:chgData name="Gonzales, Erica (DESE)" userId="427ee677-6162-42a0-9277-244131bf98e5" providerId="ADAL" clId="{4C54F7B5-A42F-495B-A17E-ED63B317B8AE}" dt="2023-08-16T01:24:50.698" v="1248" actId="13244"/>
          <ac:spMkLst>
            <pc:docMk/>
            <pc:sldMk cId="0" sldId="306"/>
            <ac:spMk id="2" creationId="{00000000-0000-0000-0000-000000000000}"/>
          </ac:spMkLst>
        </pc:spChg>
        <pc:spChg chg="mod">
          <ac:chgData name="Gonzales, Erica (DESE)" userId="427ee677-6162-42a0-9277-244131bf98e5" providerId="ADAL" clId="{4C54F7B5-A42F-495B-A17E-ED63B317B8AE}" dt="2023-08-16T01:10:46.354" v="874" actId="20577"/>
          <ac:spMkLst>
            <pc:docMk/>
            <pc:sldMk cId="0" sldId="306"/>
            <ac:spMk id="3" creationId="{00000000-0000-0000-0000-000000000000}"/>
          </ac:spMkLst>
        </pc:spChg>
      </pc:sldChg>
      <pc:sldChg chg="modSp mod">
        <pc:chgData name="Gonzales, Erica (DESE)" userId="427ee677-6162-42a0-9277-244131bf98e5" providerId="ADAL" clId="{4C54F7B5-A42F-495B-A17E-ED63B317B8AE}" dt="2023-08-16T18:26:55.084" v="1480" actId="20577"/>
        <pc:sldMkLst>
          <pc:docMk/>
          <pc:sldMk cId="0" sldId="310"/>
        </pc:sldMkLst>
        <pc:spChg chg="ord">
          <ac:chgData name="Gonzales, Erica (DESE)" userId="427ee677-6162-42a0-9277-244131bf98e5" providerId="ADAL" clId="{4C54F7B5-A42F-495B-A17E-ED63B317B8AE}" dt="2023-08-16T01:25:13.430" v="1253"/>
          <ac:spMkLst>
            <pc:docMk/>
            <pc:sldMk cId="0" sldId="310"/>
            <ac:spMk id="2" creationId="{00000000-0000-0000-0000-000000000000}"/>
          </ac:spMkLst>
        </pc:spChg>
        <pc:spChg chg="mod">
          <ac:chgData name="Gonzales, Erica (DESE)" userId="427ee677-6162-42a0-9277-244131bf98e5" providerId="ADAL" clId="{4C54F7B5-A42F-495B-A17E-ED63B317B8AE}" dt="2023-08-16T18:26:55.084" v="1480" actId="20577"/>
          <ac:spMkLst>
            <pc:docMk/>
            <pc:sldMk cId="0" sldId="310"/>
            <ac:spMk id="3" creationId="{00000000-0000-0000-0000-000000000000}"/>
          </ac:spMkLst>
        </pc:spChg>
        <pc:spChg chg="mod">
          <ac:chgData name="Gonzales, Erica (DESE)" userId="427ee677-6162-42a0-9277-244131bf98e5" providerId="ADAL" clId="{4C54F7B5-A42F-495B-A17E-ED63B317B8AE}" dt="2023-08-16T01:25:18.286" v="1254" actId="962"/>
          <ac:spMkLst>
            <pc:docMk/>
            <pc:sldMk cId="0" sldId="310"/>
            <ac:spMk id="5" creationId="{00000000-0000-0000-0000-000000000000}"/>
          </ac:spMkLst>
        </pc:spChg>
      </pc:sldChg>
      <pc:sldChg chg="modSp mod ord">
        <pc:chgData name="Gonzales, Erica (DESE)" userId="427ee677-6162-42a0-9277-244131bf98e5" providerId="ADAL" clId="{4C54F7B5-A42F-495B-A17E-ED63B317B8AE}" dt="2023-08-16T01:24:58.450" v="1250" actId="13244"/>
        <pc:sldMkLst>
          <pc:docMk/>
          <pc:sldMk cId="0" sldId="312"/>
        </pc:sldMkLst>
        <pc:spChg chg="ord">
          <ac:chgData name="Gonzales, Erica (DESE)" userId="427ee677-6162-42a0-9277-244131bf98e5" providerId="ADAL" clId="{4C54F7B5-A42F-495B-A17E-ED63B317B8AE}" dt="2023-08-16T01:24:56.880" v="1249" actId="13244"/>
          <ac:spMkLst>
            <pc:docMk/>
            <pc:sldMk cId="0" sldId="312"/>
            <ac:spMk id="2" creationId="{00000000-0000-0000-0000-000000000000}"/>
          </ac:spMkLst>
        </pc:spChg>
        <pc:spChg chg="mod">
          <ac:chgData name="Gonzales, Erica (DESE)" userId="427ee677-6162-42a0-9277-244131bf98e5" providerId="ADAL" clId="{4C54F7B5-A42F-495B-A17E-ED63B317B8AE}" dt="2023-08-16T01:11:26.058" v="878" actId="1076"/>
          <ac:spMkLst>
            <pc:docMk/>
            <pc:sldMk cId="0" sldId="312"/>
            <ac:spMk id="3" creationId="{00000000-0000-0000-0000-000000000000}"/>
          </ac:spMkLst>
        </pc:spChg>
        <pc:spChg chg="ord">
          <ac:chgData name="Gonzales, Erica (DESE)" userId="427ee677-6162-42a0-9277-244131bf98e5" providerId="ADAL" clId="{4C54F7B5-A42F-495B-A17E-ED63B317B8AE}" dt="2023-08-16T01:24:58.450" v="1250" actId="13244"/>
          <ac:spMkLst>
            <pc:docMk/>
            <pc:sldMk cId="0" sldId="312"/>
            <ac:spMk id="5" creationId="{00000000-0000-0000-0000-000000000000}"/>
          </ac:spMkLst>
        </pc:spChg>
        <pc:graphicFrameChg chg="mod modGraphic">
          <ac:chgData name="Gonzales, Erica (DESE)" userId="427ee677-6162-42a0-9277-244131bf98e5" providerId="ADAL" clId="{4C54F7B5-A42F-495B-A17E-ED63B317B8AE}" dt="2023-08-16T01:11:23.568" v="877" actId="1076"/>
          <ac:graphicFrameMkLst>
            <pc:docMk/>
            <pc:sldMk cId="0" sldId="312"/>
            <ac:graphicFrameMk id="6" creationId="{00000000-0000-0000-0000-000000000000}"/>
          </ac:graphicFrameMkLst>
        </pc:graphicFrameChg>
      </pc:sldChg>
      <pc:sldChg chg="modSp mod">
        <pc:chgData name="Gonzales, Erica (DESE)" userId="427ee677-6162-42a0-9277-244131bf98e5" providerId="ADAL" clId="{4C54F7B5-A42F-495B-A17E-ED63B317B8AE}" dt="2023-08-16T01:26:28.819" v="1263" actId="13244"/>
        <pc:sldMkLst>
          <pc:docMk/>
          <pc:sldMk cId="0" sldId="321"/>
        </pc:sldMkLst>
        <pc:spChg chg="ord">
          <ac:chgData name="Gonzales, Erica (DESE)" userId="427ee677-6162-42a0-9277-244131bf98e5" providerId="ADAL" clId="{4C54F7B5-A42F-495B-A17E-ED63B317B8AE}" dt="2023-08-16T01:26:28.819" v="1263" actId="13244"/>
          <ac:spMkLst>
            <pc:docMk/>
            <pc:sldMk cId="0" sldId="321"/>
            <ac:spMk id="2" creationId="{00000000-0000-0000-0000-000000000000}"/>
          </ac:spMkLst>
        </pc:spChg>
        <pc:spChg chg="mod">
          <ac:chgData name="Gonzales, Erica (DESE)" userId="427ee677-6162-42a0-9277-244131bf98e5" providerId="ADAL" clId="{4C54F7B5-A42F-495B-A17E-ED63B317B8AE}" dt="2023-08-16T00:56:00.254" v="640" actId="404"/>
          <ac:spMkLst>
            <pc:docMk/>
            <pc:sldMk cId="0" sldId="321"/>
            <ac:spMk id="3" creationId="{00000000-0000-0000-0000-000000000000}"/>
          </ac:spMkLst>
        </pc:spChg>
      </pc:sldChg>
      <pc:sldChg chg="modSp mod">
        <pc:chgData name="Gonzales, Erica (DESE)" userId="427ee677-6162-42a0-9277-244131bf98e5" providerId="ADAL" clId="{4C54F7B5-A42F-495B-A17E-ED63B317B8AE}" dt="2023-08-16T16:41:20.964" v="1478" actId="6549"/>
        <pc:sldMkLst>
          <pc:docMk/>
          <pc:sldMk cId="0" sldId="326"/>
        </pc:sldMkLst>
        <pc:spChg chg="mod ord">
          <ac:chgData name="Gonzales, Erica (DESE)" userId="427ee677-6162-42a0-9277-244131bf98e5" providerId="ADAL" clId="{4C54F7B5-A42F-495B-A17E-ED63B317B8AE}" dt="2023-08-16T16:41:20.964" v="1478" actId="6549"/>
          <ac:spMkLst>
            <pc:docMk/>
            <pc:sldMk cId="0" sldId="326"/>
            <ac:spMk id="2" creationId="{00000000-0000-0000-0000-000000000000}"/>
          </ac:spMkLst>
        </pc:spChg>
        <pc:spChg chg="mod">
          <ac:chgData name="Gonzales, Erica (DESE)" userId="427ee677-6162-42a0-9277-244131bf98e5" providerId="ADAL" clId="{4C54F7B5-A42F-495B-A17E-ED63B317B8AE}" dt="2023-08-16T01:13:32.709" v="932" actId="27636"/>
          <ac:spMkLst>
            <pc:docMk/>
            <pc:sldMk cId="0" sldId="326"/>
            <ac:spMk id="3" creationId="{00000000-0000-0000-0000-000000000000}"/>
          </ac:spMkLst>
        </pc:spChg>
      </pc:sldChg>
      <pc:sldChg chg="modSp mod">
        <pc:chgData name="Gonzales, Erica (DESE)" userId="427ee677-6162-42a0-9277-244131bf98e5" providerId="ADAL" clId="{4C54F7B5-A42F-495B-A17E-ED63B317B8AE}" dt="2023-08-16T01:23:56.674" v="1242" actId="962"/>
        <pc:sldMkLst>
          <pc:docMk/>
          <pc:sldMk cId="3096895837" sldId="335"/>
        </pc:sldMkLst>
        <pc:spChg chg="mod">
          <ac:chgData name="Gonzales, Erica (DESE)" userId="427ee677-6162-42a0-9277-244131bf98e5" providerId="ADAL" clId="{4C54F7B5-A42F-495B-A17E-ED63B317B8AE}" dt="2023-08-16T01:23:56.674" v="1242" actId="962"/>
          <ac:spMkLst>
            <pc:docMk/>
            <pc:sldMk cId="3096895837" sldId="335"/>
            <ac:spMk id="3" creationId="{00000000-0000-0000-0000-000000000000}"/>
          </ac:spMkLst>
        </pc:spChg>
      </pc:sldChg>
      <pc:sldChg chg="modSp mod">
        <pc:chgData name="Gonzales, Erica (DESE)" userId="427ee677-6162-42a0-9277-244131bf98e5" providerId="ADAL" clId="{4C54F7B5-A42F-495B-A17E-ED63B317B8AE}" dt="2023-08-16T00:51:22.949" v="426" actId="20577"/>
        <pc:sldMkLst>
          <pc:docMk/>
          <pc:sldMk cId="0" sldId="337"/>
        </pc:sldMkLst>
        <pc:graphicFrameChg chg="mod modGraphic">
          <ac:chgData name="Gonzales, Erica (DESE)" userId="427ee677-6162-42a0-9277-244131bf98e5" providerId="ADAL" clId="{4C54F7B5-A42F-495B-A17E-ED63B317B8AE}" dt="2023-08-16T00:51:22.949" v="426" actId="20577"/>
          <ac:graphicFrameMkLst>
            <pc:docMk/>
            <pc:sldMk cId="0" sldId="337"/>
            <ac:graphicFrameMk id="5" creationId="{00000000-0000-0000-0000-000000000000}"/>
          </ac:graphicFrameMkLst>
        </pc:graphicFrameChg>
      </pc:sldChg>
      <pc:sldChg chg="modSp mod">
        <pc:chgData name="Gonzales, Erica (DESE)" userId="427ee677-6162-42a0-9277-244131bf98e5" providerId="ADAL" clId="{4C54F7B5-A42F-495B-A17E-ED63B317B8AE}" dt="2023-08-16T00:56:55.789" v="644" actId="20577"/>
        <pc:sldMkLst>
          <pc:docMk/>
          <pc:sldMk cId="0" sldId="342"/>
        </pc:sldMkLst>
        <pc:graphicFrameChg chg="modGraphic">
          <ac:chgData name="Gonzales, Erica (DESE)" userId="427ee677-6162-42a0-9277-244131bf98e5" providerId="ADAL" clId="{4C54F7B5-A42F-495B-A17E-ED63B317B8AE}" dt="2023-08-16T00:56:55.789" v="644" actId="20577"/>
          <ac:graphicFrameMkLst>
            <pc:docMk/>
            <pc:sldMk cId="0" sldId="342"/>
            <ac:graphicFrameMk id="7" creationId="{00000000-0000-0000-0000-000000000000}"/>
          </ac:graphicFrameMkLst>
        </pc:graphicFrameChg>
      </pc:sldChg>
      <pc:sldChg chg="modSp mod">
        <pc:chgData name="Gonzales, Erica (DESE)" userId="427ee677-6162-42a0-9277-244131bf98e5" providerId="ADAL" clId="{4C54F7B5-A42F-495B-A17E-ED63B317B8AE}" dt="2023-08-16T00:52:24.623" v="452" actId="6549"/>
        <pc:sldMkLst>
          <pc:docMk/>
          <pc:sldMk cId="0" sldId="344"/>
        </pc:sldMkLst>
        <pc:graphicFrameChg chg="mod modGraphic">
          <ac:chgData name="Gonzales, Erica (DESE)" userId="427ee677-6162-42a0-9277-244131bf98e5" providerId="ADAL" clId="{4C54F7B5-A42F-495B-A17E-ED63B317B8AE}" dt="2023-08-16T00:52:24.623" v="452" actId="6549"/>
          <ac:graphicFrameMkLst>
            <pc:docMk/>
            <pc:sldMk cId="0" sldId="344"/>
            <ac:graphicFrameMk id="6" creationId="{00000000-0000-0000-0000-000000000000}"/>
          </ac:graphicFrameMkLst>
        </pc:graphicFrameChg>
      </pc:sldChg>
      <pc:sldChg chg="modSp mod">
        <pc:chgData name="Gonzales, Erica (DESE)" userId="427ee677-6162-42a0-9277-244131bf98e5" providerId="ADAL" clId="{4C54F7B5-A42F-495B-A17E-ED63B317B8AE}" dt="2023-08-16T01:26:35.017" v="1264" actId="13244"/>
        <pc:sldMkLst>
          <pc:docMk/>
          <pc:sldMk cId="1710230739" sldId="353"/>
        </pc:sldMkLst>
        <pc:spChg chg="ord">
          <ac:chgData name="Gonzales, Erica (DESE)" userId="427ee677-6162-42a0-9277-244131bf98e5" providerId="ADAL" clId="{4C54F7B5-A42F-495B-A17E-ED63B317B8AE}" dt="2023-08-16T01:26:35.017" v="1264" actId="13244"/>
          <ac:spMkLst>
            <pc:docMk/>
            <pc:sldMk cId="1710230739" sldId="353"/>
            <ac:spMk id="2" creationId="{00000000-0000-0000-0000-000000000000}"/>
          </ac:spMkLst>
        </pc:spChg>
        <pc:spChg chg="mod">
          <ac:chgData name="Gonzales, Erica (DESE)" userId="427ee677-6162-42a0-9277-244131bf98e5" providerId="ADAL" clId="{4C54F7B5-A42F-495B-A17E-ED63B317B8AE}" dt="2023-08-16T00:55:54.488" v="639" actId="27636"/>
          <ac:spMkLst>
            <pc:docMk/>
            <pc:sldMk cId="1710230739" sldId="353"/>
            <ac:spMk id="3" creationId="{00000000-0000-0000-0000-000000000000}"/>
          </ac:spMkLst>
        </pc:spChg>
      </pc:sldChg>
      <pc:sldChg chg="modSp mod">
        <pc:chgData name="Gonzales, Erica (DESE)" userId="427ee677-6162-42a0-9277-244131bf98e5" providerId="ADAL" clId="{4C54F7B5-A42F-495B-A17E-ED63B317B8AE}" dt="2023-08-16T01:25:31.907" v="1255" actId="13244"/>
        <pc:sldMkLst>
          <pc:docMk/>
          <pc:sldMk cId="4274992750" sldId="355"/>
        </pc:sldMkLst>
        <pc:spChg chg="ord">
          <ac:chgData name="Gonzales, Erica (DESE)" userId="427ee677-6162-42a0-9277-244131bf98e5" providerId="ADAL" clId="{4C54F7B5-A42F-495B-A17E-ED63B317B8AE}" dt="2023-08-16T01:25:31.907" v="1255" actId="13244"/>
          <ac:spMkLst>
            <pc:docMk/>
            <pc:sldMk cId="4274992750" sldId="355"/>
            <ac:spMk id="2" creationId="{00000000-0000-0000-0000-000000000000}"/>
          </ac:spMkLst>
        </pc:spChg>
        <pc:spChg chg="mod">
          <ac:chgData name="Gonzales, Erica (DESE)" userId="427ee677-6162-42a0-9277-244131bf98e5" providerId="ADAL" clId="{4C54F7B5-A42F-495B-A17E-ED63B317B8AE}" dt="2023-08-16T00:53:39.973" v="485" actId="20577"/>
          <ac:spMkLst>
            <pc:docMk/>
            <pc:sldMk cId="4274992750" sldId="355"/>
            <ac:spMk id="3" creationId="{00000000-0000-0000-0000-000000000000}"/>
          </ac:spMkLst>
        </pc:spChg>
      </pc:sldChg>
      <pc:sldChg chg="modSp mod">
        <pc:chgData name="Gonzales, Erica (DESE)" userId="427ee677-6162-42a0-9277-244131bf98e5" providerId="ADAL" clId="{4C54F7B5-A42F-495B-A17E-ED63B317B8AE}" dt="2023-08-16T01:30:39.492" v="1466" actId="20577"/>
        <pc:sldMkLst>
          <pc:docMk/>
          <pc:sldMk cId="352551573" sldId="360"/>
        </pc:sldMkLst>
        <pc:spChg chg="mod ord">
          <ac:chgData name="Gonzales, Erica (DESE)" userId="427ee677-6162-42a0-9277-244131bf98e5" providerId="ADAL" clId="{4C54F7B5-A42F-495B-A17E-ED63B317B8AE}" dt="2023-08-16T01:25:40.623" v="1256" actId="13244"/>
          <ac:spMkLst>
            <pc:docMk/>
            <pc:sldMk cId="352551573" sldId="360"/>
            <ac:spMk id="2" creationId="{00000000-0000-0000-0000-000000000000}"/>
          </ac:spMkLst>
        </pc:spChg>
        <pc:spChg chg="mod">
          <ac:chgData name="Gonzales, Erica (DESE)" userId="427ee677-6162-42a0-9277-244131bf98e5" providerId="ADAL" clId="{4C54F7B5-A42F-495B-A17E-ED63B317B8AE}" dt="2023-08-16T01:30:39.492" v="1466" actId="20577"/>
          <ac:spMkLst>
            <pc:docMk/>
            <pc:sldMk cId="352551573" sldId="360"/>
            <ac:spMk id="3" creationId="{00000000-0000-0000-0000-000000000000}"/>
          </ac:spMkLst>
        </pc:spChg>
      </pc:sldChg>
      <pc:sldChg chg="modSp mod ord">
        <pc:chgData name="Gonzales, Erica (DESE)" userId="427ee677-6162-42a0-9277-244131bf98e5" providerId="ADAL" clId="{4C54F7B5-A42F-495B-A17E-ED63B317B8AE}" dt="2023-08-16T01:25:57.537" v="1261" actId="962"/>
        <pc:sldMkLst>
          <pc:docMk/>
          <pc:sldMk cId="1041051707" sldId="365"/>
        </pc:sldMkLst>
        <pc:spChg chg="ord">
          <ac:chgData name="Gonzales, Erica (DESE)" userId="427ee677-6162-42a0-9277-244131bf98e5" providerId="ADAL" clId="{4C54F7B5-A42F-495B-A17E-ED63B317B8AE}" dt="2023-08-16T01:25:48.574" v="1257" actId="13244"/>
          <ac:spMkLst>
            <pc:docMk/>
            <pc:sldMk cId="1041051707" sldId="365"/>
            <ac:spMk id="2" creationId="{00000000-0000-0000-0000-000000000000}"/>
          </ac:spMkLst>
        </pc:spChg>
        <pc:spChg chg="ord">
          <ac:chgData name="Gonzales, Erica (DESE)" userId="427ee677-6162-42a0-9277-244131bf98e5" providerId="ADAL" clId="{4C54F7B5-A42F-495B-A17E-ED63B317B8AE}" dt="2023-08-16T01:25:51.378" v="1258" actId="13244"/>
          <ac:spMkLst>
            <pc:docMk/>
            <pc:sldMk cId="1041051707" sldId="365"/>
            <ac:spMk id="4" creationId="{00000000-0000-0000-0000-000000000000}"/>
          </ac:spMkLst>
        </pc:spChg>
        <pc:spChg chg="mod">
          <ac:chgData name="Gonzales, Erica (DESE)" userId="427ee677-6162-42a0-9277-244131bf98e5" providerId="ADAL" clId="{4C54F7B5-A42F-495B-A17E-ED63B317B8AE}" dt="2023-08-16T00:58:44.458" v="660" actId="20577"/>
          <ac:spMkLst>
            <pc:docMk/>
            <pc:sldMk cId="1041051707" sldId="365"/>
            <ac:spMk id="13" creationId="{00000000-0000-0000-0000-000000000000}"/>
          </ac:spMkLst>
        </pc:spChg>
        <pc:graphicFrameChg chg="mod">
          <ac:chgData name="Gonzales, Erica (DESE)" userId="427ee677-6162-42a0-9277-244131bf98e5" providerId="ADAL" clId="{4C54F7B5-A42F-495B-A17E-ED63B317B8AE}" dt="2023-08-16T01:25:57.537" v="1261" actId="962"/>
          <ac:graphicFrameMkLst>
            <pc:docMk/>
            <pc:sldMk cId="1041051707" sldId="365"/>
            <ac:graphicFrameMk id="5" creationId="{00000000-0000-0000-0000-000000000000}"/>
          </ac:graphicFrameMkLst>
        </pc:graphicFrameChg>
      </pc:sldChg>
      <pc:sldChg chg="del addCm modCm">
        <pc:chgData name="Gonzales, Erica (DESE)" userId="427ee677-6162-42a0-9277-244131bf98e5" providerId="ADAL" clId="{4C54F7B5-A42F-495B-A17E-ED63B317B8AE}" dt="2023-08-16T16:41:12.514" v="1475" actId="47"/>
        <pc:sldMkLst>
          <pc:docMk/>
          <pc:sldMk cId="1075262038" sldId="366"/>
        </pc:sldMkLst>
      </pc:sldChg>
      <pc:sldChg chg="del">
        <pc:chgData name="Gonzales, Erica (DESE)" userId="427ee677-6162-42a0-9277-244131bf98e5" providerId="ADAL" clId="{4C54F7B5-A42F-495B-A17E-ED63B317B8AE}" dt="2023-08-16T16:41:12.514" v="1475" actId="47"/>
        <pc:sldMkLst>
          <pc:docMk/>
          <pc:sldMk cId="1953106201" sldId="367"/>
        </pc:sldMkLst>
      </pc:sldChg>
      <pc:sldChg chg="del">
        <pc:chgData name="Gonzales, Erica (DESE)" userId="427ee677-6162-42a0-9277-244131bf98e5" providerId="ADAL" clId="{4C54F7B5-A42F-495B-A17E-ED63B317B8AE}" dt="2023-08-16T16:41:12.514" v="1475" actId="47"/>
        <pc:sldMkLst>
          <pc:docMk/>
          <pc:sldMk cId="1772957884" sldId="368"/>
        </pc:sldMkLst>
      </pc:sldChg>
      <pc:sldChg chg="del">
        <pc:chgData name="Gonzales, Erica (DESE)" userId="427ee677-6162-42a0-9277-244131bf98e5" providerId="ADAL" clId="{4C54F7B5-A42F-495B-A17E-ED63B317B8AE}" dt="2023-08-16T16:41:12.514" v="1475" actId="47"/>
        <pc:sldMkLst>
          <pc:docMk/>
          <pc:sldMk cId="4218561463" sldId="369"/>
        </pc:sldMkLst>
      </pc:sldChg>
      <pc:sldChg chg="modSp mod addCm delCm">
        <pc:chgData name="Gonzales, Erica (DESE)" userId="427ee677-6162-42a0-9277-244131bf98e5" providerId="ADAL" clId="{4C54F7B5-A42F-495B-A17E-ED63B317B8AE}" dt="2023-08-16T16:38:58.855" v="1474"/>
        <pc:sldMkLst>
          <pc:docMk/>
          <pc:sldMk cId="103537644" sldId="3390"/>
        </pc:sldMkLst>
        <pc:graphicFrameChg chg="mod modGraphic">
          <ac:chgData name="Gonzales, Erica (DESE)" userId="427ee677-6162-42a0-9277-244131bf98e5" providerId="ADAL" clId="{4C54F7B5-A42F-495B-A17E-ED63B317B8AE}" dt="2023-08-16T01:09:34.406" v="862" actId="20577"/>
          <ac:graphicFrameMkLst>
            <pc:docMk/>
            <pc:sldMk cId="103537644" sldId="3390"/>
            <ac:graphicFrameMk id="9" creationId="{F8187A40-2D6A-BB94-9D7A-C627D05C9637}"/>
          </ac:graphicFrameMkLst>
        </pc:graphicFrameChg>
      </pc:sldChg>
      <pc:sldChg chg="modSp mod">
        <pc:chgData name="Gonzales, Erica (DESE)" userId="427ee677-6162-42a0-9277-244131bf98e5" providerId="ADAL" clId="{4C54F7B5-A42F-495B-A17E-ED63B317B8AE}" dt="2023-08-16T01:22:49.096" v="1239" actId="1036"/>
        <pc:sldMkLst>
          <pc:docMk/>
          <pc:sldMk cId="190493378" sldId="3391"/>
        </pc:sldMkLst>
        <pc:spChg chg="mod">
          <ac:chgData name="Gonzales, Erica (DESE)" userId="427ee677-6162-42a0-9277-244131bf98e5" providerId="ADAL" clId="{4C54F7B5-A42F-495B-A17E-ED63B317B8AE}" dt="2023-08-16T01:22:49.096" v="1239" actId="1036"/>
          <ac:spMkLst>
            <pc:docMk/>
            <pc:sldMk cId="190493378" sldId="3391"/>
            <ac:spMk id="4" creationId="{10620FDE-C9D6-48C8-A845-4B8B618EA5E2}"/>
          </ac:spMkLst>
        </pc:spChg>
        <pc:spChg chg="ord">
          <ac:chgData name="Gonzales, Erica (DESE)" userId="427ee677-6162-42a0-9277-244131bf98e5" providerId="ADAL" clId="{4C54F7B5-A42F-495B-A17E-ED63B317B8AE}" dt="2023-08-16T01:21:42.315" v="1226" actId="13244"/>
          <ac:spMkLst>
            <pc:docMk/>
            <pc:sldMk cId="190493378" sldId="3391"/>
            <ac:spMk id="5" creationId="{EB761FE8-394E-CF95-A51B-250477786DDD}"/>
          </ac:spMkLst>
        </pc:spChg>
        <pc:spChg chg="ord">
          <ac:chgData name="Gonzales, Erica (DESE)" userId="427ee677-6162-42a0-9277-244131bf98e5" providerId="ADAL" clId="{4C54F7B5-A42F-495B-A17E-ED63B317B8AE}" dt="2023-08-16T01:22:46.649" v="1238" actId="13244"/>
          <ac:spMkLst>
            <pc:docMk/>
            <pc:sldMk cId="190493378" sldId="3391"/>
            <ac:spMk id="8" creationId="{7B2A62CC-9B94-0371-39A2-28E8FE447FEA}"/>
          </ac:spMkLst>
        </pc:spChg>
        <pc:spChg chg="ord">
          <ac:chgData name="Gonzales, Erica (DESE)" userId="427ee677-6162-42a0-9277-244131bf98e5" providerId="ADAL" clId="{4C54F7B5-A42F-495B-A17E-ED63B317B8AE}" dt="2023-08-16T01:21:39.960" v="1225" actId="13244"/>
          <ac:spMkLst>
            <pc:docMk/>
            <pc:sldMk cId="190493378" sldId="3391"/>
            <ac:spMk id="10" creationId="{DAD44B30-6207-2A8D-FD6E-3735216A627B}"/>
          </ac:spMkLst>
        </pc:spChg>
        <pc:spChg chg="ord">
          <ac:chgData name="Gonzales, Erica (DESE)" userId="427ee677-6162-42a0-9277-244131bf98e5" providerId="ADAL" clId="{4C54F7B5-A42F-495B-A17E-ED63B317B8AE}" dt="2023-08-16T01:22:04.533" v="1229" actId="13244"/>
          <ac:spMkLst>
            <pc:docMk/>
            <pc:sldMk cId="190493378" sldId="3391"/>
            <ac:spMk id="14" creationId="{FADF72AF-3D5E-162B-315B-640FB55ADA54}"/>
          </ac:spMkLst>
        </pc:spChg>
        <pc:spChg chg="ord">
          <ac:chgData name="Gonzales, Erica (DESE)" userId="427ee677-6162-42a0-9277-244131bf98e5" providerId="ADAL" clId="{4C54F7B5-A42F-495B-A17E-ED63B317B8AE}" dt="2023-08-16T01:22:43.049" v="1237" actId="13244"/>
          <ac:spMkLst>
            <pc:docMk/>
            <pc:sldMk cId="190493378" sldId="3391"/>
            <ac:spMk id="15" creationId="{A1CB5EC3-B190-2E38-D32C-1162EA829EC9}"/>
          </ac:spMkLst>
        </pc:spChg>
        <pc:spChg chg="ord">
          <ac:chgData name="Gonzales, Erica (DESE)" userId="427ee677-6162-42a0-9277-244131bf98e5" providerId="ADAL" clId="{4C54F7B5-A42F-495B-A17E-ED63B317B8AE}" dt="2023-08-16T01:22:10.703" v="1230" actId="13244"/>
          <ac:spMkLst>
            <pc:docMk/>
            <pc:sldMk cId="190493378" sldId="3391"/>
            <ac:spMk id="16" creationId="{5CB5DB84-CE2A-00BF-2102-FD7B908D8023}"/>
          </ac:spMkLst>
        </pc:spChg>
        <pc:spChg chg="ord">
          <ac:chgData name="Gonzales, Erica (DESE)" userId="427ee677-6162-42a0-9277-244131bf98e5" providerId="ADAL" clId="{4C54F7B5-A42F-495B-A17E-ED63B317B8AE}" dt="2023-08-16T01:22:21.461" v="1231" actId="13244"/>
          <ac:spMkLst>
            <pc:docMk/>
            <pc:sldMk cId="190493378" sldId="3391"/>
            <ac:spMk id="19" creationId="{1532452C-4070-2C66-923E-0D7DE3AD43D4}"/>
          </ac:spMkLst>
        </pc:spChg>
        <pc:spChg chg="ord">
          <ac:chgData name="Gonzales, Erica (DESE)" userId="427ee677-6162-42a0-9277-244131bf98e5" providerId="ADAL" clId="{4C54F7B5-A42F-495B-A17E-ED63B317B8AE}" dt="2023-08-16T01:22:32.130" v="1234" actId="13244"/>
          <ac:spMkLst>
            <pc:docMk/>
            <pc:sldMk cId="190493378" sldId="3391"/>
            <ac:spMk id="20" creationId="{7CDC7A06-7B64-68D3-35BF-E18F39E1F6F5}"/>
          </ac:spMkLst>
        </pc:spChg>
        <pc:spChg chg="ord">
          <ac:chgData name="Gonzales, Erica (DESE)" userId="427ee677-6162-42a0-9277-244131bf98e5" providerId="ADAL" clId="{4C54F7B5-A42F-495B-A17E-ED63B317B8AE}" dt="2023-08-16T01:22:28.521" v="1233" actId="13244"/>
          <ac:spMkLst>
            <pc:docMk/>
            <pc:sldMk cId="190493378" sldId="3391"/>
            <ac:spMk id="21" creationId="{4299790D-26E8-E5EE-0C23-F5B84F83CEF0}"/>
          </ac:spMkLst>
        </pc:spChg>
        <pc:spChg chg="ord">
          <ac:chgData name="Gonzales, Erica (DESE)" userId="427ee677-6162-42a0-9277-244131bf98e5" providerId="ADAL" clId="{4C54F7B5-A42F-495B-A17E-ED63B317B8AE}" dt="2023-08-16T01:22:36.169" v="1235" actId="13244"/>
          <ac:spMkLst>
            <pc:docMk/>
            <pc:sldMk cId="190493378" sldId="3391"/>
            <ac:spMk id="22" creationId="{C3E906DF-4672-81E4-3DC9-63CB24B8F5EC}"/>
          </ac:spMkLst>
        </pc:spChg>
        <pc:spChg chg="ord">
          <ac:chgData name="Gonzales, Erica (DESE)" userId="427ee677-6162-42a0-9277-244131bf98e5" providerId="ADAL" clId="{4C54F7B5-A42F-495B-A17E-ED63B317B8AE}" dt="2023-08-16T01:22:39.106" v="1236" actId="13244"/>
          <ac:spMkLst>
            <pc:docMk/>
            <pc:sldMk cId="190493378" sldId="3391"/>
            <ac:spMk id="23" creationId="{5DAF46C3-284B-6335-8F6F-7A828FE888A6}"/>
          </ac:spMkLst>
        </pc:spChg>
        <pc:spChg chg="ord">
          <ac:chgData name="Gonzales, Erica (DESE)" userId="427ee677-6162-42a0-9277-244131bf98e5" providerId="ADAL" clId="{4C54F7B5-A42F-495B-A17E-ED63B317B8AE}" dt="2023-08-16T01:21:53.187" v="1227" actId="13244"/>
          <ac:spMkLst>
            <pc:docMk/>
            <pc:sldMk cId="190493378" sldId="3391"/>
            <ac:spMk id="25" creationId="{8E2C9627-F21C-D90A-7B5F-9D18651D168F}"/>
          </ac:spMkLst>
        </pc:spChg>
        <pc:spChg chg="ord">
          <ac:chgData name="Gonzales, Erica (DESE)" userId="427ee677-6162-42a0-9277-244131bf98e5" providerId="ADAL" clId="{4C54F7B5-A42F-495B-A17E-ED63B317B8AE}" dt="2023-08-16T01:22:00.429" v="1228" actId="13244"/>
          <ac:spMkLst>
            <pc:docMk/>
            <pc:sldMk cId="190493378" sldId="3391"/>
            <ac:spMk id="27" creationId="{BE2730C8-044E-8C94-2F1B-E5A5AEDC458C}"/>
          </ac:spMkLst>
        </pc:spChg>
      </pc:sldChg>
      <pc:sldChg chg="modSp mod">
        <pc:chgData name="Gonzales, Erica (DESE)" userId="427ee677-6162-42a0-9277-244131bf98e5" providerId="ADAL" clId="{4C54F7B5-A42F-495B-A17E-ED63B317B8AE}" dt="2023-08-16T01:31:29.892" v="1473" actId="1076"/>
        <pc:sldMkLst>
          <pc:docMk/>
          <pc:sldMk cId="1255882932" sldId="3395"/>
        </pc:sldMkLst>
        <pc:spChg chg="mod">
          <ac:chgData name="Gonzales, Erica (DESE)" userId="427ee677-6162-42a0-9277-244131bf98e5" providerId="ADAL" clId="{4C54F7B5-A42F-495B-A17E-ED63B317B8AE}" dt="2023-08-16T01:31:29.892" v="1473" actId="1076"/>
          <ac:spMkLst>
            <pc:docMk/>
            <pc:sldMk cId="1255882932" sldId="3395"/>
            <ac:spMk id="2" creationId="{B513E705-0CF4-DF23-61A9-D6390462D45C}"/>
          </ac:spMkLst>
        </pc:spChg>
        <pc:spChg chg="ord">
          <ac:chgData name="Gonzales, Erica (DESE)" userId="427ee677-6162-42a0-9277-244131bf98e5" providerId="ADAL" clId="{4C54F7B5-A42F-495B-A17E-ED63B317B8AE}" dt="2023-08-16T01:23:23.279" v="1240" actId="13244"/>
          <ac:spMkLst>
            <pc:docMk/>
            <pc:sldMk cId="1255882932" sldId="3395"/>
            <ac:spMk id="3" creationId="{C775B033-BE92-DAE5-4069-DA2CC4A11ED8}"/>
          </ac:spMkLst>
        </pc:spChg>
      </pc:sldChg>
      <pc:sldChg chg="addSp delSp modSp mod modClrScheme chgLayout">
        <pc:chgData name="Gonzales, Erica (DESE)" userId="427ee677-6162-42a0-9277-244131bf98e5" providerId="ADAL" clId="{4C54F7B5-A42F-495B-A17E-ED63B317B8AE}" dt="2023-08-16T01:17:34.422" v="979" actId="404"/>
        <pc:sldMkLst>
          <pc:docMk/>
          <pc:sldMk cId="2417840013" sldId="3396"/>
        </pc:sldMkLst>
        <pc:spChg chg="add del mod">
          <ac:chgData name="Gonzales, Erica (DESE)" userId="427ee677-6162-42a0-9277-244131bf98e5" providerId="ADAL" clId="{4C54F7B5-A42F-495B-A17E-ED63B317B8AE}" dt="2023-08-16T01:05:29.195" v="775"/>
          <ac:spMkLst>
            <pc:docMk/>
            <pc:sldMk cId="2417840013" sldId="3396"/>
            <ac:spMk id="2" creationId="{8A47BEDF-5D7D-4449-9FF3-462EDDED3C8B}"/>
          </ac:spMkLst>
        </pc:spChg>
        <pc:spChg chg="add del mod ord">
          <ac:chgData name="Gonzales, Erica (DESE)" userId="427ee677-6162-42a0-9277-244131bf98e5" providerId="ADAL" clId="{4C54F7B5-A42F-495B-A17E-ED63B317B8AE}" dt="2023-08-16T01:06:11.306" v="782" actId="478"/>
          <ac:spMkLst>
            <pc:docMk/>
            <pc:sldMk cId="2417840013" sldId="3396"/>
            <ac:spMk id="3" creationId="{0E44B25C-F46F-48FF-AC64-0F581E5F9253}"/>
          </ac:spMkLst>
        </pc:spChg>
        <pc:spChg chg="mod ord">
          <ac:chgData name="Gonzales, Erica (DESE)" userId="427ee677-6162-42a0-9277-244131bf98e5" providerId="ADAL" clId="{4C54F7B5-A42F-495B-A17E-ED63B317B8AE}" dt="2023-08-16T01:17:34.422" v="979" actId="404"/>
          <ac:spMkLst>
            <pc:docMk/>
            <pc:sldMk cId="2417840013" sldId="3396"/>
            <ac:spMk id="5" creationId="{E4C6E598-C018-2B41-C0B2-B697F2ED0B36}"/>
          </ac:spMkLst>
        </pc:spChg>
      </pc:sldChg>
      <pc:sldChg chg="addSp delSp modSp mod chgLayout">
        <pc:chgData name="Gonzales, Erica (DESE)" userId="427ee677-6162-42a0-9277-244131bf98e5" providerId="ADAL" clId="{4C54F7B5-A42F-495B-A17E-ED63B317B8AE}" dt="2023-08-16T01:17:23.580" v="976" actId="404"/>
        <pc:sldMkLst>
          <pc:docMk/>
          <pc:sldMk cId="1824299649" sldId="3397"/>
        </pc:sldMkLst>
        <pc:spChg chg="add del mod ord">
          <ac:chgData name="Gonzales, Erica (DESE)" userId="427ee677-6162-42a0-9277-244131bf98e5" providerId="ADAL" clId="{4C54F7B5-A42F-495B-A17E-ED63B317B8AE}" dt="2023-08-16T01:06:01.305" v="779" actId="478"/>
          <ac:spMkLst>
            <pc:docMk/>
            <pc:sldMk cId="1824299649" sldId="3397"/>
            <ac:spMk id="2" creationId="{FC62DF9C-55BB-4161-9704-68D36B4547DE}"/>
          </ac:spMkLst>
        </pc:spChg>
        <pc:spChg chg="mod ord">
          <ac:chgData name="Gonzales, Erica (DESE)" userId="427ee677-6162-42a0-9277-244131bf98e5" providerId="ADAL" clId="{4C54F7B5-A42F-495B-A17E-ED63B317B8AE}" dt="2023-08-16T01:17:23.580" v="976" actId="404"/>
          <ac:spMkLst>
            <pc:docMk/>
            <pc:sldMk cId="1824299649" sldId="3397"/>
            <ac:spMk id="4" creationId="{F5CFE3CB-5CC2-FB0C-CA22-4B497AA41A73}"/>
          </ac:spMkLst>
        </pc:spChg>
      </pc:sldChg>
      <pc:sldChg chg="addSp modSp mod">
        <pc:chgData name="Gonzales, Erica (DESE)" userId="427ee677-6162-42a0-9277-244131bf98e5" providerId="ADAL" clId="{4C54F7B5-A42F-495B-A17E-ED63B317B8AE}" dt="2023-08-16T01:23:34.946" v="1241" actId="13244"/>
        <pc:sldMkLst>
          <pc:docMk/>
          <pc:sldMk cId="2298701270" sldId="3398"/>
        </pc:sldMkLst>
        <pc:spChg chg="mod">
          <ac:chgData name="Gonzales, Erica (DESE)" userId="427ee677-6162-42a0-9277-244131bf98e5" providerId="ADAL" clId="{4C54F7B5-A42F-495B-A17E-ED63B317B8AE}" dt="2023-08-16T01:08:49.958" v="833" actId="27636"/>
          <ac:spMkLst>
            <pc:docMk/>
            <pc:sldMk cId="2298701270" sldId="3398"/>
            <ac:spMk id="2" creationId="{6A5C1D8C-D1A4-49B7-B02E-90AFD174AD71}"/>
          </ac:spMkLst>
        </pc:spChg>
        <pc:spChg chg="ord">
          <ac:chgData name="Gonzales, Erica (DESE)" userId="427ee677-6162-42a0-9277-244131bf98e5" providerId="ADAL" clId="{4C54F7B5-A42F-495B-A17E-ED63B317B8AE}" dt="2023-08-16T01:23:34.946" v="1241" actId="13244"/>
          <ac:spMkLst>
            <pc:docMk/>
            <pc:sldMk cId="2298701270" sldId="3398"/>
            <ac:spMk id="3" creationId="{B71F20F8-1632-41C8-AC62-5BCECB850820}"/>
          </ac:spMkLst>
        </pc:spChg>
        <pc:picChg chg="add mod">
          <ac:chgData name="Gonzales, Erica (DESE)" userId="427ee677-6162-42a0-9277-244131bf98e5" providerId="ADAL" clId="{4C54F7B5-A42F-495B-A17E-ED63B317B8AE}" dt="2023-08-16T00:29:41.799" v="70" actId="1076"/>
          <ac:picMkLst>
            <pc:docMk/>
            <pc:sldMk cId="2298701270" sldId="3398"/>
            <ac:picMk id="4" creationId="{357AAF32-A852-426F-B545-831D9CD89995}"/>
          </ac:picMkLst>
        </pc:picChg>
      </pc:sldChg>
      <pc:sldChg chg="del">
        <pc:chgData name="Gonzales, Erica (DESE)" userId="427ee677-6162-42a0-9277-244131bf98e5" providerId="ADAL" clId="{4C54F7B5-A42F-495B-A17E-ED63B317B8AE}" dt="2023-08-16T00:30:37.698" v="91" actId="2696"/>
        <pc:sldMkLst>
          <pc:docMk/>
          <pc:sldMk cId="507711004" sldId="3399"/>
        </pc:sldMkLst>
      </pc:sldChg>
      <pc:sldChg chg="addSp modSp mod">
        <pc:chgData name="Gonzales, Erica (DESE)" userId="427ee677-6162-42a0-9277-244131bf98e5" providerId="ADAL" clId="{4C54F7B5-A42F-495B-A17E-ED63B317B8AE}" dt="2023-08-16T01:19:00.946" v="1149" actId="962"/>
        <pc:sldMkLst>
          <pc:docMk/>
          <pc:sldMk cId="1862860941" sldId="3400"/>
        </pc:sldMkLst>
        <pc:spChg chg="mod">
          <ac:chgData name="Gonzales, Erica (DESE)" userId="427ee677-6162-42a0-9277-244131bf98e5" providerId="ADAL" clId="{4C54F7B5-A42F-495B-A17E-ED63B317B8AE}" dt="2023-08-16T01:16:58.589" v="972" actId="164"/>
          <ac:spMkLst>
            <pc:docMk/>
            <pc:sldMk cId="1862860941" sldId="3400"/>
            <ac:spMk id="3" creationId="{F7725A59-9B4F-2767-047A-CE3DA8D21DC6}"/>
          </ac:spMkLst>
        </pc:spChg>
        <pc:spChg chg="mod">
          <ac:chgData name="Gonzales, Erica (DESE)" userId="427ee677-6162-42a0-9277-244131bf98e5" providerId="ADAL" clId="{4C54F7B5-A42F-495B-A17E-ED63B317B8AE}" dt="2023-08-16T01:16:52.121" v="971" actId="1076"/>
          <ac:spMkLst>
            <pc:docMk/>
            <pc:sldMk cId="1862860941" sldId="3400"/>
            <ac:spMk id="4" creationId="{F5CFE3CB-5CC2-FB0C-CA22-4B497AA41A73}"/>
          </ac:spMkLst>
        </pc:spChg>
        <pc:grpChg chg="add mod">
          <ac:chgData name="Gonzales, Erica (DESE)" userId="427ee677-6162-42a0-9277-244131bf98e5" providerId="ADAL" clId="{4C54F7B5-A42F-495B-A17E-ED63B317B8AE}" dt="2023-08-16T01:19:00.946" v="1149" actId="962"/>
          <ac:grpSpMkLst>
            <pc:docMk/>
            <pc:sldMk cId="1862860941" sldId="3400"/>
            <ac:grpSpMk id="5" creationId="{55C5CCDA-D3B8-44A6-BA45-452598BC7DF9}"/>
          </ac:grpSpMkLst>
        </pc:grpChg>
        <pc:picChg chg="mod">
          <ac:chgData name="Gonzales, Erica (DESE)" userId="427ee677-6162-42a0-9277-244131bf98e5" providerId="ADAL" clId="{4C54F7B5-A42F-495B-A17E-ED63B317B8AE}" dt="2023-08-16T01:16:58.589" v="972" actId="164"/>
          <ac:picMkLst>
            <pc:docMk/>
            <pc:sldMk cId="1862860941" sldId="3400"/>
            <ac:picMk id="2" creationId="{3D7654C1-BF55-2400-8947-FA082F0C4432}"/>
          </ac:picMkLst>
        </pc:picChg>
      </pc:sldChg>
      <pc:sldChg chg="addSp modSp mod">
        <pc:chgData name="Gonzales, Erica (DESE)" userId="427ee677-6162-42a0-9277-244131bf98e5" providerId="ADAL" clId="{4C54F7B5-A42F-495B-A17E-ED63B317B8AE}" dt="2023-08-16T01:19:26.347" v="1191" actId="962"/>
        <pc:sldMkLst>
          <pc:docMk/>
          <pc:sldMk cId="1731219282" sldId="3401"/>
        </pc:sldMkLst>
        <pc:spChg chg="mod">
          <ac:chgData name="Gonzales, Erica (DESE)" userId="427ee677-6162-42a0-9277-244131bf98e5" providerId="ADAL" clId="{4C54F7B5-A42F-495B-A17E-ED63B317B8AE}" dt="2023-08-16T01:16:33.638" v="965" actId="164"/>
          <ac:spMkLst>
            <pc:docMk/>
            <pc:sldMk cId="1731219282" sldId="3401"/>
            <ac:spMk id="3" creationId="{27D643C8-5DD4-2B67-B620-4399B621E1D8}"/>
          </ac:spMkLst>
        </pc:spChg>
        <pc:spChg chg="mod">
          <ac:chgData name="Gonzales, Erica (DESE)" userId="427ee677-6162-42a0-9277-244131bf98e5" providerId="ADAL" clId="{4C54F7B5-A42F-495B-A17E-ED63B317B8AE}" dt="2023-08-16T01:18:11.935" v="985" actId="1076"/>
          <ac:spMkLst>
            <pc:docMk/>
            <pc:sldMk cId="1731219282" sldId="3401"/>
            <ac:spMk id="4" creationId="{F5CFE3CB-5CC2-FB0C-CA22-4B497AA41A73}"/>
          </ac:spMkLst>
        </pc:spChg>
        <pc:grpChg chg="add mod">
          <ac:chgData name="Gonzales, Erica (DESE)" userId="427ee677-6162-42a0-9277-244131bf98e5" providerId="ADAL" clId="{4C54F7B5-A42F-495B-A17E-ED63B317B8AE}" dt="2023-08-16T01:19:26.347" v="1191" actId="962"/>
          <ac:grpSpMkLst>
            <pc:docMk/>
            <pc:sldMk cId="1731219282" sldId="3401"/>
            <ac:grpSpMk id="5" creationId="{4DD677D9-9E85-404B-939E-1194B66DD3BF}"/>
          </ac:grpSpMkLst>
        </pc:grpChg>
        <pc:picChg chg="mod">
          <ac:chgData name="Gonzales, Erica (DESE)" userId="427ee677-6162-42a0-9277-244131bf98e5" providerId="ADAL" clId="{4C54F7B5-A42F-495B-A17E-ED63B317B8AE}" dt="2023-08-16T01:16:33.638" v="965" actId="164"/>
          <ac:picMkLst>
            <pc:docMk/>
            <pc:sldMk cId="1731219282" sldId="3401"/>
            <ac:picMk id="2" creationId="{211FA35C-7F0B-F4C5-B622-1E68D727CE00}"/>
          </ac:picMkLst>
        </pc:picChg>
      </pc:sldChg>
      <pc:sldChg chg="modSp mod">
        <pc:chgData name="Gonzales, Erica (DESE)" userId="427ee677-6162-42a0-9277-244131bf98e5" providerId="ADAL" clId="{4C54F7B5-A42F-495B-A17E-ED63B317B8AE}" dt="2023-08-16T01:16:12.993" v="960" actId="404"/>
        <pc:sldMkLst>
          <pc:docMk/>
          <pc:sldMk cId="3586393853" sldId="3402"/>
        </pc:sldMkLst>
        <pc:spChg chg="mod">
          <ac:chgData name="Gonzales, Erica (DESE)" userId="427ee677-6162-42a0-9277-244131bf98e5" providerId="ADAL" clId="{4C54F7B5-A42F-495B-A17E-ED63B317B8AE}" dt="2023-08-16T01:16:12.993" v="960" actId="404"/>
          <ac:spMkLst>
            <pc:docMk/>
            <pc:sldMk cId="3586393853" sldId="3402"/>
            <ac:spMk id="4" creationId="{F5CFE3CB-5CC2-FB0C-CA22-4B497AA41A73}"/>
          </ac:spMkLst>
        </pc:spChg>
      </pc:sldChg>
      <pc:sldChg chg="addSp delSp modSp mod">
        <pc:chgData name="Gonzales, Erica (DESE)" userId="427ee677-6162-42a0-9277-244131bf98e5" providerId="ADAL" clId="{4C54F7B5-A42F-495B-A17E-ED63B317B8AE}" dt="2023-08-16T01:20:15.027" v="1224" actId="208"/>
        <pc:sldMkLst>
          <pc:docMk/>
          <pc:sldMk cId="533365912" sldId="3403"/>
        </pc:sldMkLst>
        <pc:spChg chg="mod">
          <ac:chgData name="Gonzales, Erica (DESE)" userId="427ee677-6162-42a0-9277-244131bf98e5" providerId="ADAL" clId="{4C54F7B5-A42F-495B-A17E-ED63B317B8AE}" dt="2023-08-16T01:20:15.027" v="1224" actId="208"/>
          <ac:spMkLst>
            <pc:docMk/>
            <pc:sldMk cId="533365912" sldId="3403"/>
            <ac:spMk id="3" creationId="{9852F4ED-C14F-7F4C-DF8A-A86452EE7E75}"/>
          </ac:spMkLst>
        </pc:spChg>
        <pc:spChg chg="mod">
          <ac:chgData name="Gonzales, Erica (DESE)" userId="427ee677-6162-42a0-9277-244131bf98e5" providerId="ADAL" clId="{4C54F7B5-A42F-495B-A17E-ED63B317B8AE}" dt="2023-08-16T01:15:38.638" v="953" actId="403"/>
          <ac:spMkLst>
            <pc:docMk/>
            <pc:sldMk cId="533365912" sldId="3403"/>
            <ac:spMk id="4" creationId="{F5CFE3CB-5CC2-FB0C-CA22-4B497AA41A73}"/>
          </ac:spMkLst>
        </pc:spChg>
        <pc:spChg chg="add del mod">
          <ac:chgData name="Gonzales, Erica (DESE)" userId="427ee677-6162-42a0-9277-244131bf98e5" providerId="ADAL" clId="{4C54F7B5-A42F-495B-A17E-ED63B317B8AE}" dt="2023-08-16T01:15:09.087" v="944"/>
          <ac:spMkLst>
            <pc:docMk/>
            <pc:sldMk cId="533365912" sldId="3403"/>
            <ac:spMk id="5" creationId="{FFE0A069-C570-4C15-B9B4-889BB82F2AF8}"/>
          </ac:spMkLst>
        </pc:spChg>
        <pc:spChg chg="add del mod">
          <ac:chgData name="Gonzales, Erica (DESE)" userId="427ee677-6162-42a0-9277-244131bf98e5" providerId="ADAL" clId="{4C54F7B5-A42F-495B-A17E-ED63B317B8AE}" dt="2023-08-16T01:15:11.791" v="945" actId="478"/>
          <ac:spMkLst>
            <pc:docMk/>
            <pc:sldMk cId="533365912" sldId="3403"/>
            <ac:spMk id="6" creationId="{E8A4D13B-7487-4CC8-961B-C454C2542A8B}"/>
          </ac:spMkLst>
        </pc:spChg>
        <pc:grpChg chg="add mod">
          <ac:chgData name="Gonzales, Erica (DESE)" userId="427ee677-6162-42a0-9277-244131bf98e5" providerId="ADAL" clId="{4C54F7B5-A42F-495B-A17E-ED63B317B8AE}" dt="2023-08-16T01:19:39.994" v="1221" actId="962"/>
          <ac:grpSpMkLst>
            <pc:docMk/>
            <pc:sldMk cId="533365912" sldId="3403"/>
            <ac:grpSpMk id="7" creationId="{26AD3849-DE3E-4D5C-8A8F-2685F43B5D89}"/>
          </ac:grpSpMkLst>
        </pc:grpChg>
        <pc:picChg chg="mod">
          <ac:chgData name="Gonzales, Erica (DESE)" userId="427ee677-6162-42a0-9277-244131bf98e5" providerId="ADAL" clId="{4C54F7B5-A42F-495B-A17E-ED63B317B8AE}" dt="2023-08-16T01:15:59.414" v="956" actId="164"/>
          <ac:picMkLst>
            <pc:docMk/>
            <pc:sldMk cId="533365912" sldId="3403"/>
            <ac:picMk id="2" creationId="{2F7455B2-E8BE-7024-58AF-F5873B0E5F70}"/>
          </ac:picMkLst>
        </pc:picChg>
      </pc:sldChg>
      <pc:sldChg chg="modSp mod">
        <pc:chgData name="Gonzales, Erica (DESE)" userId="427ee677-6162-42a0-9277-244131bf98e5" providerId="ADAL" clId="{4C54F7B5-A42F-495B-A17E-ED63B317B8AE}" dt="2023-08-16T01:14:31.188" v="936" actId="403"/>
        <pc:sldMkLst>
          <pc:docMk/>
          <pc:sldMk cId="2730733750" sldId="3404"/>
        </pc:sldMkLst>
        <pc:spChg chg="mod">
          <ac:chgData name="Gonzales, Erica (DESE)" userId="427ee677-6162-42a0-9277-244131bf98e5" providerId="ADAL" clId="{4C54F7B5-A42F-495B-A17E-ED63B317B8AE}" dt="2023-08-16T01:14:31.188" v="936" actId="403"/>
          <ac:spMkLst>
            <pc:docMk/>
            <pc:sldMk cId="2730733750" sldId="3404"/>
            <ac:spMk id="4" creationId="{F5CFE3CB-5CC2-FB0C-CA22-4B497AA41A73}"/>
          </ac:spMkLst>
        </pc:spChg>
      </pc:sldChg>
      <pc:sldChg chg="modSp mod">
        <pc:chgData name="Gonzales, Erica (DESE)" userId="427ee677-6162-42a0-9277-244131bf98e5" providerId="ADAL" clId="{4C54F7B5-A42F-495B-A17E-ED63B317B8AE}" dt="2023-08-16T01:14:42.461" v="939" actId="404"/>
        <pc:sldMkLst>
          <pc:docMk/>
          <pc:sldMk cId="4093675361" sldId="3408"/>
        </pc:sldMkLst>
        <pc:spChg chg="mod">
          <ac:chgData name="Gonzales, Erica (DESE)" userId="427ee677-6162-42a0-9277-244131bf98e5" providerId="ADAL" clId="{4C54F7B5-A42F-495B-A17E-ED63B317B8AE}" dt="2023-08-16T01:14:42.461" v="939" actId="404"/>
          <ac:spMkLst>
            <pc:docMk/>
            <pc:sldMk cId="4093675361" sldId="3408"/>
            <ac:spMk id="4" creationId="{F8A02FBB-F2E0-A5B3-CA1D-00D4AEF8896F}"/>
          </ac:spMkLst>
        </pc:spChg>
      </pc:sldChg>
      <pc:sldChg chg="modSp del mod">
        <pc:chgData name="Gonzales, Erica (DESE)" userId="427ee677-6162-42a0-9277-244131bf98e5" providerId="ADAL" clId="{4C54F7B5-A42F-495B-A17E-ED63B317B8AE}" dt="2023-08-16T01:31:19.312" v="1468" actId="47"/>
        <pc:sldMkLst>
          <pc:docMk/>
          <pc:sldMk cId="4208691604" sldId="3411"/>
        </pc:sldMkLst>
        <pc:spChg chg="mod">
          <ac:chgData name="Gonzales, Erica (DESE)" userId="427ee677-6162-42a0-9277-244131bf98e5" providerId="ADAL" clId="{4C54F7B5-A42F-495B-A17E-ED63B317B8AE}" dt="2023-08-16T01:14:26.226" v="935" actId="403"/>
          <ac:spMkLst>
            <pc:docMk/>
            <pc:sldMk cId="4208691604" sldId="3411"/>
            <ac:spMk id="4" creationId="{F5CFE3CB-5CC2-FB0C-CA22-4B497AA41A73}"/>
          </ac:spMkLst>
        </pc:spChg>
      </pc:sldChg>
    </pc:docChg>
  </pc:docChgLst>
  <pc:docChgLst>
    <pc:chgData name="Havdala, Robert J.  (DESE)" userId="4cd687e8-9622-49c1-b2e8-1a2671bc50c8" providerId="ADAL" clId="{18FB3902-DA51-49A8-97CB-3CCA197E2A28}"/>
    <pc:docChg chg="modSld">
      <pc:chgData name="Havdala, Robert J.  (DESE)" userId="4cd687e8-9622-49c1-b2e8-1a2671bc50c8" providerId="ADAL" clId="{18FB3902-DA51-49A8-97CB-3CCA197E2A28}" dt="2023-08-16T16:39:11.098" v="1" actId="6549"/>
      <pc:docMkLst>
        <pc:docMk/>
      </pc:docMkLst>
      <pc:sldChg chg="modSp mod">
        <pc:chgData name="Havdala, Robert J.  (DESE)" userId="4cd687e8-9622-49c1-b2e8-1a2671bc50c8" providerId="ADAL" clId="{18FB3902-DA51-49A8-97CB-3CCA197E2A28}" dt="2023-08-16T16:39:11.098" v="1" actId="6549"/>
        <pc:sldMkLst>
          <pc:docMk/>
          <pc:sldMk cId="0" sldId="277"/>
        </pc:sldMkLst>
        <pc:spChg chg="mod">
          <ac:chgData name="Havdala, Robert J.  (DESE)" userId="4cd687e8-9622-49c1-b2e8-1a2671bc50c8" providerId="ADAL" clId="{18FB3902-DA51-49A8-97CB-3CCA197E2A28}" dt="2023-08-16T16:39:11.098" v="1" actId="6549"/>
          <ac:spMkLst>
            <pc:docMk/>
            <pc:sldMk cId="0" sldId="277"/>
            <ac:spMk id="5" creationId="{F5C9774E-FB39-4170-9FDE-C3A7049FEBF6}"/>
          </ac:spMkLst>
        </pc:spChg>
      </pc:sldChg>
    </pc:docChg>
  </pc:docChgLst>
  <pc:docChgLst>
    <pc:chgData name="Gonzales, Erica (DESE)" userId="427ee677-6162-42a0-9277-244131bf98e5" providerId="ADAL" clId="{E2C76C95-197C-44F4-BA6F-4305DE32CC8E}"/>
    <pc:docChg chg="undo custSel modSld">
      <pc:chgData name="Gonzales, Erica (DESE)" userId="427ee677-6162-42a0-9277-244131bf98e5" providerId="ADAL" clId="{E2C76C95-197C-44F4-BA6F-4305DE32CC8E}" dt="2023-09-18T19:24:26.475" v="1053" actId="20577"/>
      <pc:docMkLst>
        <pc:docMk/>
      </pc:docMkLst>
      <pc:sldChg chg="modSp mod">
        <pc:chgData name="Gonzales, Erica (DESE)" userId="427ee677-6162-42a0-9277-244131bf98e5" providerId="ADAL" clId="{E2C76C95-197C-44F4-BA6F-4305DE32CC8E}" dt="2023-09-11T18:09:44.347" v="1024" actId="20577"/>
        <pc:sldMkLst>
          <pc:docMk/>
          <pc:sldMk cId="0" sldId="310"/>
        </pc:sldMkLst>
        <pc:spChg chg="mod">
          <ac:chgData name="Gonzales, Erica (DESE)" userId="427ee677-6162-42a0-9277-244131bf98e5" providerId="ADAL" clId="{E2C76C95-197C-44F4-BA6F-4305DE32CC8E}" dt="2023-09-11T18:09:44.347" v="1024" actId="20577"/>
          <ac:spMkLst>
            <pc:docMk/>
            <pc:sldMk cId="0" sldId="310"/>
            <ac:spMk id="3" creationId="{00000000-0000-0000-0000-000000000000}"/>
          </ac:spMkLst>
        </pc:spChg>
      </pc:sldChg>
      <pc:sldChg chg="modSp mod">
        <pc:chgData name="Gonzales, Erica (DESE)" userId="427ee677-6162-42a0-9277-244131bf98e5" providerId="ADAL" clId="{E2C76C95-197C-44F4-BA6F-4305DE32CC8E}" dt="2023-09-05T15:44:10.120" v="1020" actId="13244"/>
        <pc:sldMkLst>
          <pc:docMk/>
          <pc:sldMk cId="3096895837" sldId="335"/>
        </pc:sldMkLst>
        <pc:spChg chg="mod">
          <ac:chgData name="Gonzales, Erica (DESE)" userId="427ee677-6162-42a0-9277-244131bf98e5" providerId="ADAL" clId="{E2C76C95-197C-44F4-BA6F-4305DE32CC8E}" dt="2023-09-05T15:43:58.589" v="1019" actId="962"/>
          <ac:spMkLst>
            <pc:docMk/>
            <pc:sldMk cId="3096895837" sldId="335"/>
            <ac:spMk id="3" creationId="{00000000-0000-0000-0000-000000000000}"/>
          </ac:spMkLst>
        </pc:spChg>
        <pc:spChg chg="ord">
          <ac:chgData name="Gonzales, Erica (DESE)" userId="427ee677-6162-42a0-9277-244131bf98e5" providerId="ADAL" clId="{E2C76C95-197C-44F4-BA6F-4305DE32CC8E}" dt="2023-09-05T15:44:10.120" v="1020" actId="13244"/>
          <ac:spMkLst>
            <pc:docMk/>
            <pc:sldMk cId="3096895837" sldId="335"/>
            <ac:spMk id="7" creationId="{0FE9FA29-8204-6D38-2B39-421E484474D9}"/>
          </ac:spMkLst>
        </pc:spChg>
      </pc:sldChg>
      <pc:sldChg chg="modSp mod">
        <pc:chgData name="Gonzales, Erica (DESE)" userId="427ee677-6162-42a0-9277-244131bf98e5" providerId="ADAL" clId="{E2C76C95-197C-44F4-BA6F-4305DE32CC8E}" dt="2023-09-18T19:24:26.475" v="1053" actId="20577"/>
        <pc:sldMkLst>
          <pc:docMk/>
          <pc:sldMk cId="0" sldId="342"/>
        </pc:sldMkLst>
        <pc:graphicFrameChg chg="modGraphic">
          <ac:chgData name="Gonzales, Erica (DESE)" userId="427ee677-6162-42a0-9277-244131bf98e5" providerId="ADAL" clId="{E2C76C95-197C-44F4-BA6F-4305DE32CC8E}" dt="2023-09-18T19:24:26.475" v="1053" actId="20577"/>
          <ac:graphicFrameMkLst>
            <pc:docMk/>
            <pc:sldMk cId="0" sldId="342"/>
            <ac:graphicFrameMk id="7" creationId="{00000000-0000-0000-0000-000000000000}"/>
          </ac:graphicFrameMkLst>
        </pc:graphicFrameChg>
      </pc:sldChg>
      <pc:sldChg chg="modSp mod">
        <pc:chgData name="Gonzales, Erica (DESE)" userId="427ee677-6162-42a0-9277-244131bf98e5" providerId="ADAL" clId="{E2C76C95-197C-44F4-BA6F-4305DE32CC8E}" dt="2023-09-05T15:41:58.931" v="1010" actId="404"/>
        <pc:sldMkLst>
          <pc:docMk/>
          <pc:sldMk cId="352551573" sldId="360"/>
        </pc:sldMkLst>
        <pc:spChg chg="mod">
          <ac:chgData name="Gonzales, Erica (DESE)" userId="427ee677-6162-42a0-9277-244131bf98e5" providerId="ADAL" clId="{E2C76C95-197C-44F4-BA6F-4305DE32CC8E}" dt="2023-09-05T15:41:58.931" v="1010" actId="404"/>
          <ac:spMkLst>
            <pc:docMk/>
            <pc:sldMk cId="352551573" sldId="360"/>
            <ac:spMk id="3" creationId="{00000000-0000-0000-0000-000000000000}"/>
          </ac:spMkLst>
        </pc:spChg>
      </pc:sldChg>
      <pc:sldChg chg="modSp mod">
        <pc:chgData name="Gonzales, Erica (DESE)" userId="427ee677-6162-42a0-9277-244131bf98e5" providerId="ADAL" clId="{E2C76C95-197C-44F4-BA6F-4305DE32CC8E}" dt="2023-09-05T15:42:08.813" v="1012" actId="1076"/>
        <pc:sldMkLst>
          <pc:docMk/>
          <pc:sldMk cId="1041051707" sldId="365"/>
        </pc:sldMkLst>
        <pc:graphicFrameChg chg="mod modGraphic">
          <ac:chgData name="Gonzales, Erica (DESE)" userId="427ee677-6162-42a0-9277-244131bf98e5" providerId="ADAL" clId="{E2C76C95-197C-44F4-BA6F-4305DE32CC8E}" dt="2023-09-05T15:42:08.813" v="1012" actId="1076"/>
          <ac:graphicFrameMkLst>
            <pc:docMk/>
            <pc:sldMk cId="1041051707" sldId="365"/>
            <ac:graphicFrameMk id="5" creationId="{00000000-0000-0000-0000-000000000000}"/>
          </ac:graphicFrameMkLst>
        </pc:graphicFrameChg>
      </pc:sldChg>
      <pc:sldChg chg="modSp mod">
        <pc:chgData name="Gonzales, Erica (DESE)" userId="427ee677-6162-42a0-9277-244131bf98e5" providerId="ADAL" clId="{E2C76C95-197C-44F4-BA6F-4305DE32CC8E}" dt="2023-09-05T15:43:44.799" v="1018" actId="962"/>
        <pc:sldMkLst>
          <pc:docMk/>
          <pc:sldMk cId="103537644" sldId="3390"/>
        </pc:sldMkLst>
        <pc:picChg chg="mod">
          <ac:chgData name="Gonzales, Erica (DESE)" userId="427ee677-6162-42a0-9277-244131bf98e5" providerId="ADAL" clId="{E2C76C95-197C-44F4-BA6F-4305DE32CC8E}" dt="2023-09-05T15:43:10.393" v="1013" actId="962"/>
          <ac:picMkLst>
            <pc:docMk/>
            <pc:sldMk cId="103537644" sldId="3390"/>
            <ac:picMk id="15" creationId="{89F26015-C778-B537-55CF-BD7CF00040DC}"/>
          </ac:picMkLst>
        </pc:picChg>
        <pc:picChg chg="ord">
          <ac:chgData name="Gonzales, Erica (DESE)" userId="427ee677-6162-42a0-9277-244131bf98e5" providerId="ADAL" clId="{E2C76C95-197C-44F4-BA6F-4305DE32CC8E}" dt="2023-09-05T15:43:24.268" v="1015" actId="13244"/>
          <ac:picMkLst>
            <pc:docMk/>
            <pc:sldMk cId="103537644" sldId="3390"/>
            <ac:picMk id="21" creationId="{AE3EA24E-E9B5-5B2E-CE06-54EF621FA595}"/>
          </ac:picMkLst>
        </pc:picChg>
        <pc:picChg chg="mod ord">
          <ac:chgData name="Gonzales, Erica (DESE)" userId="427ee677-6162-42a0-9277-244131bf98e5" providerId="ADAL" clId="{E2C76C95-197C-44F4-BA6F-4305DE32CC8E}" dt="2023-09-05T15:43:44.799" v="1018" actId="962"/>
          <ac:picMkLst>
            <pc:docMk/>
            <pc:sldMk cId="103537644" sldId="3390"/>
            <ac:picMk id="23" creationId="{39F16EBB-85BD-3510-EE77-E562DE02DF32}"/>
          </ac:picMkLst>
        </pc:picChg>
        <pc:picChg chg="ord">
          <ac:chgData name="Gonzales, Erica (DESE)" userId="427ee677-6162-42a0-9277-244131bf98e5" providerId="ADAL" clId="{E2C76C95-197C-44F4-BA6F-4305DE32CC8E}" dt="2023-09-05T15:43:29.844" v="1016" actId="13244"/>
          <ac:picMkLst>
            <pc:docMk/>
            <pc:sldMk cId="103537644" sldId="3390"/>
            <ac:picMk id="25" creationId="{8EFCD8A3-45E2-B1B4-6B48-EB0B490F3C44}"/>
          </ac:picMkLst>
        </pc:picChg>
      </pc:sldChg>
      <pc:sldChg chg="modSp mod">
        <pc:chgData name="Gonzales, Erica (DESE)" userId="427ee677-6162-42a0-9277-244131bf98e5" providerId="ADAL" clId="{E2C76C95-197C-44F4-BA6F-4305DE32CC8E}" dt="2023-09-18T19:24:04.485" v="1043" actId="20577"/>
        <pc:sldMkLst>
          <pc:docMk/>
          <pc:sldMk cId="190493378" sldId="3391"/>
        </pc:sldMkLst>
        <pc:graphicFrameChg chg="mod modGraphic">
          <ac:chgData name="Gonzales, Erica (DESE)" userId="427ee677-6162-42a0-9277-244131bf98e5" providerId="ADAL" clId="{E2C76C95-197C-44F4-BA6F-4305DE32CC8E}" dt="2023-09-18T19:24:04.485" v="1043" actId="20577"/>
          <ac:graphicFrameMkLst>
            <pc:docMk/>
            <pc:sldMk cId="190493378" sldId="3391"/>
            <ac:graphicFrameMk id="2" creationId="{7448BD5D-009B-0967-8489-ED74B4E4E2FE}"/>
          </ac:graphicFrameMkLst>
        </pc:graphicFrameChg>
      </pc:sldChg>
      <pc:sldChg chg="addSp delSp modSp mod">
        <pc:chgData name="Gonzales, Erica (DESE)" userId="427ee677-6162-42a0-9277-244131bf98e5" providerId="ADAL" clId="{E2C76C95-197C-44F4-BA6F-4305DE32CC8E}" dt="2023-09-05T15:37:35.102" v="324" actId="962"/>
        <pc:sldMkLst>
          <pc:docMk/>
          <pc:sldMk cId="2298701270" sldId="3398"/>
        </pc:sldMkLst>
        <pc:picChg chg="del">
          <ac:chgData name="Gonzales, Erica (DESE)" userId="427ee677-6162-42a0-9277-244131bf98e5" providerId="ADAL" clId="{E2C76C95-197C-44F4-BA6F-4305DE32CC8E}" dt="2023-09-05T15:33:13.992" v="0" actId="478"/>
          <ac:picMkLst>
            <pc:docMk/>
            <pc:sldMk cId="2298701270" sldId="3398"/>
            <ac:picMk id="4" creationId="{357AAF32-A852-426F-B545-831D9CD89995}"/>
          </ac:picMkLst>
        </pc:picChg>
        <pc:picChg chg="add del mod">
          <ac:chgData name="Gonzales, Erica (DESE)" userId="427ee677-6162-42a0-9277-244131bf98e5" providerId="ADAL" clId="{E2C76C95-197C-44F4-BA6F-4305DE32CC8E}" dt="2023-09-05T15:37:06.585" v="240" actId="478"/>
          <ac:picMkLst>
            <pc:docMk/>
            <pc:sldMk cId="2298701270" sldId="3398"/>
            <ac:picMk id="6" creationId="{1FBA3EBD-A1BE-49D3-8C44-0CC8457E472C}"/>
          </ac:picMkLst>
        </pc:picChg>
        <pc:picChg chg="add mod modCrop">
          <ac:chgData name="Gonzales, Erica (DESE)" userId="427ee677-6162-42a0-9277-244131bf98e5" providerId="ADAL" clId="{E2C76C95-197C-44F4-BA6F-4305DE32CC8E}" dt="2023-09-05T15:37:35.102" v="324" actId="962"/>
          <ac:picMkLst>
            <pc:docMk/>
            <pc:sldMk cId="2298701270" sldId="3398"/>
            <ac:picMk id="8" creationId="{0BBE37C7-7CC3-46CF-B6F5-5262948E5258}"/>
          </ac:picMkLst>
        </pc:picChg>
      </pc:sldChg>
      <pc:sldChg chg="addSp delSp modSp mod">
        <pc:chgData name="Gonzales, Erica (DESE)" userId="427ee677-6162-42a0-9277-244131bf98e5" providerId="ADAL" clId="{E2C76C95-197C-44F4-BA6F-4305DE32CC8E}" dt="2023-09-05T15:38:30.435" v="511" actId="962"/>
        <pc:sldMkLst>
          <pc:docMk/>
          <pc:sldMk cId="1862860941" sldId="3400"/>
        </pc:sldMkLst>
        <pc:spChg chg="mod ord topLvl">
          <ac:chgData name="Gonzales, Erica (DESE)" userId="427ee677-6162-42a0-9277-244131bf98e5" providerId="ADAL" clId="{E2C76C95-197C-44F4-BA6F-4305DE32CC8E}" dt="2023-09-05T15:38:09.737" v="333" actId="164"/>
          <ac:spMkLst>
            <pc:docMk/>
            <pc:sldMk cId="1862860941" sldId="3400"/>
            <ac:spMk id="3" creationId="{F7725A59-9B4F-2767-047A-CE3DA8D21DC6}"/>
          </ac:spMkLst>
        </pc:spChg>
        <pc:grpChg chg="add del">
          <ac:chgData name="Gonzales, Erica (DESE)" userId="427ee677-6162-42a0-9277-244131bf98e5" providerId="ADAL" clId="{E2C76C95-197C-44F4-BA6F-4305DE32CC8E}" dt="2023-09-05T15:34:18.097" v="95" actId="165"/>
          <ac:grpSpMkLst>
            <pc:docMk/>
            <pc:sldMk cId="1862860941" sldId="3400"/>
            <ac:grpSpMk id="5" creationId="{55C5CCDA-D3B8-44A6-BA45-452598BC7DF9}"/>
          </ac:grpSpMkLst>
        </pc:grpChg>
        <pc:grpChg chg="add del mod">
          <ac:chgData name="Gonzales, Erica (DESE)" userId="427ee677-6162-42a0-9277-244131bf98e5" providerId="ADAL" clId="{E2C76C95-197C-44F4-BA6F-4305DE32CC8E}" dt="2023-09-05T15:37:47.094" v="325" actId="165"/>
          <ac:grpSpMkLst>
            <pc:docMk/>
            <pc:sldMk cId="1862860941" sldId="3400"/>
            <ac:grpSpMk id="7" creationId="{6446C821-03E7-416C-81B4-B9D904AC8DD0}"/>
          </ac:grpSpMkLst>
        </pc:grpChg>
        <pc:grpChg chg="add mod">
          <ac:chgData name="Gonzales, Erica (DESE)" userId="427ee677-6162-42a0-9277-244131bf98e5" providerId="ADAL" clId="{E2C76C95-197C-44F4-BA6F-4305DE32CC8E}" dt="2023-09-05T15:38:30.435" v="511" actId="962"/>
          <ac:grpSpMkLst>
            <pc:docMk/>
            <pc:sldMk cId="1862860941" sldId="3400"/>
            <ac:grpSpMk id="9" creationId="{D1341B9A-A854-463F-B82C-BCB0D0F6086E}"/>
          </ac:grpSpMkLst>
        </pc:grpChg>
        <pc:picChg chg="del mod topLvl">
          <ac:chgData name="Gonzales, Erica (DESE)" userId="427ee677-6162-42a0-9277-244131bf98e5" providerId="ADAL" clId="{E2C76C95-197C-44F4-BA6F-4305DE32CC8E}" dt="2023-09-05T15:34:23.034" v="96" actId="478"/>
          <ac:picMkLst>
            <pc:docMk/>
            <pc:sldMk cId="1862860941" sldId="3400"/>
            <ac:picMk id="2" creationId="{3D7654C1-BF55-2400-8947-FA082F0C4432}"/>
          </ac:picMkLst>
        </pc:picChg>
        <pc:picChg chg="add del mod ord topLvl">
          <ac:chgData name="Gonzales, Erica (DESE)" userId="427ee677-6162-42a0-9277-244131bf98e5" providerId="ADAL" clId="{E2C76C95-197C-44F4-BA6F-4305DE32CC8E}" dt="2023-09-05T15:37:51.626" v="326" actId="478"/>
          <ac:picMkLst>
            <pc:docMk/>
            <pc:sldMk cId="1862860941" sldId="3400"/>
            <ac:picMk id="6" creationId="{9B7ED086-D743-443E-AA44-A6D5A85050A0}"/>
          </ac:picMkLst>
        </pc:picChg>
        <pc:picChg chg="add mod">
          <ac:chgData name="Gonzales, Erica (DESE)" userId="427ee677-6162-42a0-9277-244131bf98e5" providerId="ADAL" clId="{E2C76C95-197C-44F4-BA6F-4305DE32CC8E}" dt="2023-09-05T15:38:09.737" v="333" actId="164"/>
          <ac:picMkLst>
            <pc:docMk/>
            <pc:sldMk cId="1862860941" sldId="3400"/>
            <ac:picMk id="8" creationId="{484D4D57-5FB9-40FA-A86B-7C2DD18FE440}"/>
          </ac:picMkLst>
        </pc:picChg>
      </pc:sldChg>
      <pc:sldChg chg="addSp delSp modSp mod">
        <pc:chgData name="Gonzales, Erica (DESE)" userId="427ee677-6162-42a0-9277-244131bf98e5" providerId="ADAL" clId="{E2C76C95-197C-44F4-BA6F-4305DE32CC8E}" dt="2023-09-05T15:39:33.478" v="750" actId="962"/>
        <pc:sldMkLst>
          <pc:docMk/>
          <pc:sldMk cId="1731219282" sldId="3401"/>
        </pc:sldMkLst>
        <pc:spChg chg="mod ord topLvl">
          <ac:chgData name="Gonzales, Erica (DESE)" userId="427ee677-6162-42a0-9277-244131bf98e5" providerId="ADAL" clId="{E2C76C95-197C-44F4-BA6F-4305DE32CC8E}" dt="2023-09-05T15:39:06.499" v="520" actId="164"/>
          <ac:spMkLst>
            <pc:docMk/>
            <pc:sldMk cId="1731219282" sldId="3401"/>
            <ac:spMk id="3" creationId="{27D643C8-5DD4-2B67-B620-4399B621E1D8}"/>
          </ac:spMkLst>
        </pc:spChg>
        <pc:grpChg chg="del">
          <ac:chgData name="Gonzales, Erica (DESE)" userId="427ee677-6162-42a0-9277-244131bf98e5" providerId="ADAL" clId="{E2C76C95-197C-44F4-BA6F-4305DE32CC8E}" dt="2023-09-05T15:38:39.654" v="512" actId="165"/>
          <ac:grpSpMkLst>
            <pc:docMk/>
            <pc:sldMk cId="1731219282" sldId="3401"/>
            <ac:grpSpMk id="5" creationId="{4DD677D9-9E85-404B-939E-1194B66DD3BF}"/>
          </ac:grpSpMkLst>
        </pc:grpChg>
        <pc:grpChg chg="add mod">
          <ac:chgData name="Gonzales, Erica (DESE)" userId="427ee677-6162-42a0-9277-244131bf98e5" providerId="ADAL" clId="{E2C76C95-197C-44F4-BA6F-4305DE32CC8E}" dt="2023-09-05T15:39:33.478" v="750" actId="962"/>
          <ac:grpSpMkLst>
            <pc:docMk/>
            <pc:sldMk cId="1731219282" sldId="3401"/>
            <ac:grpSpMk id="7" creationId="{08B585EA-9F75-4F07-8535-F44D01336169}"/>
          </ac:grpSpMkLst>
        </pc:grpChg>
        <pc:picChg chg="del mod topLvl">
          <ac:chgData name="Gonzales, Erica (DESE)" userId="427ee677-6162-42a0-9277-244131bf98e5" providerId="ADAL" clId="{E2C76C95-197C-44F4-BA6F-4305DE32CC8E}" dt="2023-09-05T15:38:42.005" v="513" actId="478"/>
          <ac:picMkLst>
            <pc:docMk/>
            <pc:sldMk cId="1731219282" sldId="3401"/>
            <ac:picMk id="2" creationId="{211FA35C-7F0B-F4C5-B622-1E68D727CE00}"/>
          </ac:picMkLst>
        </pc:picChg>
        <pc:picChg chg="add mod">
          <ac:chgData name="Gonzales, Erica (DESE)" userId="427ee677-6162-42a0-9277-244131bf98e5" providerId="ADAL" clId="{E2C76C95-197C-44F4-BA6F-4305DE32CC8E}" dt="2023-09-05T15:39:06.499" v="520" actId="164"/>
          <ac:picMkLst>
            <pc:docMk/>
            <pc:sldMk cId="1731219282" sldId="3401"/>
            <ac:picMk id="6" creationId="{1538BF16-4DE5-403A-BA97-F0708ACCF453}"/>
          </ac:picMkLst>
        </pc:picChg>
      </pc:sldChg>
      <pc:sldChg chg="addSp delSp modSp mod">
        <pc:chgData name="Gonzales, Erica (DESE)" userId="427ee677-6162-42a0-9277-244131bf98e5" providerId="ADAL" clId="{E2C76C95-197C-44F4-BA6F-4305DE32CC8E}" dt="2023-09-05T15:40:54.235" v="983" actId="962"/>
        <pc:sldMkLst>
          <pc:docMk/>
          <pc:sldMk cId="533365912" sldId="3403"/>
        </pc:sldMkLst>
        <pc:spChg chg="mod ord topLvl">
          <ac:chgData name="Gonzales, Erica (DESE)" userId="427ee677-6162-42a0-9277-244131bf98e5" providerId="ADAL" clId="{E2C76C95-197C-44F4-BA6F-4305DE32CC8E}" dt="2023-09-05T15:40:37.565" v="763" actId="164"/>
          <ac:spMkLst>
            <pc:docMk/>
            <pc:sldMk cId="533365912" sldId="3403"/>
            <ac:spMk id="3" creationId="{9852F4ED-C14F-7F4C-DF8A-A86452EE7E75}"/>
          </ac:spMkLst>
        </pc:spChg>
        <pc:grpChg chg="add mod">
          <ac:chgData name="Gonzales, Erica (DESE)" userId="427ee677-6162-42a0-9277-244131bf98e5" providerId="ADAL" clId="{E2C76C95-197C-44F4-BA6F-4305DE32CC8E}" dt="2023-09-05T15:40:54.235" v="983" actId="962"/>
          <ac:grpSpMkLst>
            <pc:docMk/>
            <pc:sldMk cId="533365912" sldId="3403"/>
            <ac:grpSpMk id="5" creationId="{981EDDC0-25D5-4DA2-AB1A-80512FE69C59}"/>
          </ac:grpSpMkLst>
        </pc:grpChg>
        <pc:grpChg chg="del">
          <ac:chgData name="Gonzales, Erica (DESE)" userId="427ee677-6162-42a0-9277-244131bf98e5" providerId="ADAL" clId="{E2C76C95-197C-44F4-BA6F-4305DE32CC8E}" dt="2023-09-05T15:39:48.965" v="751" actId="165"/>
          <ac:grpSpMkLst>
            <pc:docMk/>
            <pc:sldMk cId="533365912" sldId="3403"/>
            <ac:grpSpMk id="7" creationId="{26AD3849-DE3E-4D5C-8A8F-2685F43B5D89}"/>
          </ac:grpSpMkLst>
        </pc:grpChg>
        <pc:picChg chg="del mod topLvl">
          <ac:chgData name="Gonzales, Erica (DESE)" userId="427ee677-6162-42a0-9277-244131bf98e5" providerId="ADAL" clId="{E2C76C95-197C-44F4-BA6F-4305DE32CC8E}" dt="2023-09-05T15:39:52.029" v="752" actId="478"/>
          <ac:picMkLst>
            <pc:docMk/>
            <pc:sldMk cId="533365912" sldId="3403"/>
            <ac:picMk id="2" creationId="{2F7455B2-E8BE-7024-58AF-F5873B0E5F70}"/>
          </ac:picMkLst>
        </pc:picChg>
        <pc:picChg chg="add mod">
          <ac:chgData name="Gonzales, Erica (DESE)" userId="427ee677-6162-42a0-9277-244131bf98e5" providerId="ADAL" clId="{E2C76C95-197C-44F4-BA6F-4305DE32CC8E}" dt="2023-09-05T15:40:37.565" v="763" actId="164"/>
          <ac:picMkLst>
            <pc:docMk/>
            <pc:sldMk cId="533365912" sldId="3403"/>
            <ac:picMk id="6" creationId="{9BBE21E8-BF81-4981-99C1-383C5AB9E90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4C469-064E-4D5F-B5A9-09C68104E645}"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US"/>
        </a:p>
      </dgm:t>
    </dgm:pt>
    <dgm:pt modelId="{43365EEC-99B4-4A66-A199-243571FD92F2}">
      <dgm:prSet phldrT="[Text]" custT="1"/>
      <dgm:spPr>
        <a:solidFill>
          <a:schemeClr val="accent1">
            <a:lumMod val="50000"/>
          </a:schemeClr>
        </a:solidFill>
      </dgm:spPr>
      <dgm:t>
        <a:bodyPr/>
        <a:lstStyle/>
        <a:p>
          <a:r>
            <a:rPr lang="en-US" sz="2400">
              <a:latin typeface="Arial" panose="020B0604020202020204" pitchFamily="34" charset="0"/>
              <a:cs typeface="Arial" panose="020B0604020202020204" pitchFamily="34" charset="0"/>
            </a:rPr>
            <a:t>Non-High Schools</a:t>
          </a:r>
        </a:p>
      </dgm:t>
    </dgm:pt>
    <dgm:pt modelId="{558103BF-EAC7-4C37-BD88-69A7B27E2CED}" type="parTrans" cxnId="{FD690884-C99C-4C54-88EE-4C8C783D1031}">
      <dgm:prSet/>
      <dgm:spPr/>
      <dgm:t>
        <a:bodyPr/>
        <a:lstStyle/>
        <a:p>
          <a:endParaRPr lang="en-US" sz="1600">
            <a:latin typeface="Arial" panose="020B0604020202020204" pitchFamily="34" charset="0"/>
            <a:cs typeface="Arial" panose="020B0604020202020204" pitchFamily="34" charset="0"/>
          </a:endParaRPr>
        </a:p>
      </dgm:t>
    </dgm:pt>
    <dgm:pt modelId="{80491F9D-1FB6-4EB5-8FA5-6CB135BBE3D3}" type="sibTrans" cxnId="{FD690884-C99C-4C54-88EE-4C8C783D1031}">
      <dgm:prSet/>
      <dgm:spPr/>
      <dgm:t>
        <a:bodyPr/>
        <a:lstStyle/>
        <a:p>
          <a:endParaRPr lang="en-US" sz="1600">
            <a:latin typeface="Arial" panose="020B0604020202020204" pitchFamily="34" charset="0"/>
            <a:cs typeface="Arial" panose="020B0604020202020204" pitchFamily="34" charset="0"/>
          </a:endParaRPr>
        </a:p>
      </dgm:t>
    </dgm:pt>
    <dgm:pt modelId="{2A1A8C7E-FC80-4922-942C-3FAE30743122}">
      <dgm:prSet custT="1"/>
      <dgm:spPr/>
      <dgm:t>
        <a:bodyPr/>
        <a:lstStyle/>
        <a:p>
          <a:r>
            <a:rPr lang="en-US" sz="1800">
              <a:solidFill>
                <a:schemeClr val="tx1"/>
              </a:solidFill>
              <a:latin typeface="Arial" panose="020B0604020202020204" pitchFamily="34" charset="0"/>
              <a:cs typeface="Arial" panose="020B0604020202020204" pitchFamily="34" charset="0"/>
            </a:rPr>
            <a:t>Serving only a combination of grades 3-8</a:t>
          </a:r>
        </a:p>
      </dgm:t>
    </dgm:pt>
    <dgm:pt modelId="{51272332-8452-429B-809B-1B4DEE181326}" type="parTrans" cxnId="{DADE84AD-BC74-416C-B277-515A490BE46B}">
      <dgm:prSet/>
      <dgm:spPr/>
      <dgm:t>
        <a:bodyPr/>
        <a:lstStyle/>
        <a:p>
          <a:endParaRPr lang="en-US" sz="1600">
            <a:latin typeface="Arial" panose="020B0604020202020204" pitchFamily="34" charset="0"/>
            <a:cs typeface="Arial" panose="020B0604020202020204" pitchFamily="34" charset="0"/>
          </a:endParaRPr>
        </a:p>
      </dgm:t>
    </dgm:pt>
    <dgm:pt modelId="{C5BF3D2E-E7CC-4367-980B-87CB9694F1C1}" type="sibTrans" cxnId="{DADE84AD-BC74-416C-B277-515A490BE46B}">
      <dgm:prSet/>
      <dgm:spPr/>
      <dgm:t>
        <a:bodyPr/>
        <a:lstStyle/>
        <a:p>
          <a:endParaRPr lang="en-US" sz="1600">
            <a:latin typeface="Arial" panose="020B0604020202020204" pitchFamily="34" charset="0"/>
            <a:cs typeface="Arial" panose="020B0604020202020204" pitchFamily="34" charset="0"/>
          </a:endParaRPr>
        </a:p>
      </dgm:t>
    </dgm:pt>
    <dgm:pt modelId="{F2037D20-BFA3-43E8-860C-C89354F24C6B}">
      <dgm:prSet custT="1"/>
      <dgm:spPr>
        <a:solidFill>
          <a:schemeClr val="accent1">
            <a:lumMod val="50000"/>
          </a:schemeClr>
        </a:solidFill>
      </dgm:spPr>
      <dgm:t>
        <a:bodyPr/>
        <a:lstStyle/>
        <a:p>
          <a:r>
            <a:rPr lang="en-US" sz="2400">
              <a:latin typeface="Arial" panose="020B0604020202020204" pitchFamily="34" charset="0"/>
              <a:cs typeface="Arial" panose="020B0604020202020204" pitchFamily="34" charset="0"/>
            </a:rPr>
            <a:t>Middle/High/K-12 Schools</a:t>
          </a:r>
        </a:p>
      </dgm:t>
    </dgm:pt>
    <dgm:pt modelId="{0A9986E1-F50D-4EF8-A0FE-A8E789203F8F}" type="parTrans" cxnId="{6CA794EF-7653-48D7-ACAA-910F688DBF3F}">
      <dgm:prSet/>
      <dgm:spPr/>
      <dgm:t>
        <a:bodyPr/>
        <a:lstStyle/>
        <a:p>
          <a:endParaRPr lang="en-US" sz="1600">
            <a:latin typeface="Arial" panose="020B0604020202020204" pitchFamily="34" charset="0"/>
            <a:cs typeface="Arial" panose="020B0604020202020204" pitchFamily="34" charset="0"/>
          </a:endParaRPr>
        </a:p>
      </dgm:t>
    </dgm:pt>
    <dgm:pt modelId="{8C7A150C-3B63-457A-B233-A0F000AF9A88}" type="sibTrans" cxnId="{6CA794EF-7653-48D7-ACAA-910F688DBF3F}">
      <dgm:prSet/>
      <dgm:spPr/>
      <dgm:t>
        <a:bodyPr/>
        <a:lstStyle/>
        <a:p>
          <a:endParaRPr lang="en-US" sz="1600">
            <a:latin typeface="Arial" panose="020B0604020202020204" pitchFamily="34" charset="0"/>
            <a:cs typeface="Arial" panose="020B0604020202020204" pitchFamily="34" charset="0"/>
          </a:endParaRPr>
        </a:p>
      </dgm:t>
    </dgm:pt>
    <dgm:pt modelId="{C7A8B58E-3605-49A4-B461-730CF777C9E2}">
      <dgm:prSet custT="1"/>
      <dgm:spPr/>
      <dgm:t>
        <a:bodyPr/>
        <a:lstStyle/>
        <a:p>
          <a:r>
            <a:rPr lang="en-US" sz="1800">
              <a:solidFill>
                <a:schemeClr val="tx1"/>
              </a:solidFill>
              <a:latin typeface="Arial" panose="020B0604020202020204" pitchFamily="34" charset="0"/>
              <a:cs typeface="Arial" panose="020B0604020202020204" pitchFamily="34" charset="0"/>
            </a:rPr>
            <a:t>Serving grade 10 and at least one other grade 3-8</a:t>
          </a:r>
        </a:p>
      </dgm:t>
    </dgm:pt>
    <dgm:pt modelId="{65E8B87D-662D-457E-88D0-DF9C17AEB2E9}" type="parTrans" cxnId="{6A2CD9FA-BAD3-4BF0-A016-F047E1A4E38E}">
      <dgm:prSet/>
      <dgm:spPr/>
      <dgm:t>
        <a:bodyPr/>
        <a:lstStyle/>
        <a:p>
          <a:endParaRPr lang="en-US" sz="1600">
            <a:latin typeface="Arial" panose="020B0604020202020204" pitchFamily="34" charset="0"/>
            <a:cs typeface="Arial" panose="020B0604020202020204" pitchFamily="34" charset="0"/>
          </a:endParaRPr>
        </a:p>
      </dgm:t>
    </dgm:pt>
    <dgm:pt modelId="{ECAAC8C5-CB96-4E6C-97FF-B1A0EE6835D8}" type="sibTrans" cxnId="{6A2CD9FA-BAD3-4BF0-A016-F047E1A4E38E}">
      <dgm:prSet/>
      <dgm:spPr/>
      <dgm:t>
        <a:bodyPr/>
        <a:lstStyle/>
        <a:p>
          <a:endParaRPr lang="en-US" sz="1600">
            <a:latin typeface="Arial" panose="020B0604020202020204" pitchFamily="34" charset="0"/>
            <a:cs typeface="Arial" panose="020B0604020202020204" pitchFamily="34" charset="0"/>
          </a:endParaRPr>
        </a:p>
      </dgm:t>
    </dgm:pt>
    <dgm:pt modelId="{A1813FAA-FE36-49AF-8D2F-242265EAFC21}">
      <dgm:prSet custT="1"/>
      <dgm:spPr>
        <a:solidFill>
          <a:schemeClr val="accent1">
            <a:lumMod val="50000"/>
          </a:schemeClr>
        </a:solidFill>
      </dgm:spPr>
      <dgm:t>
        <a:bodyPr/>
        <a:lstStyle/>
        <a:p>
          <a:r>
            <a:rPr lang="en-US" sz="2400">
              <a:latin typeface="Arial" panose="020B0604020202020204" pitchFamily="34" charset="0"/>
              <a:cs typeface="Arial" panose="020B0604020202020204" pitchFamily="34" charset="0"/>
            </a:rPr>
            <a:t>High Schools</a:t>
          </a:r>
        </a:p>
      </dgm:t>
    </dgm:pt>
    <dgm:pt modelId="{3FBE1243-E868-4EE6-9623-B27F67CE1335}" type="parTrans" cxnId="{A22EF635-8336-406C-BEF8-94C682AD894B}">
      <dgm:prSet/>
      <dgm:spPr/>
      <dgm:t>
        <a:bodyPr/>
        <a:lstStyle/>
        <a:p>
          <a:endParaRPr lang="en-US" sz="1600">
            <a:latin typeface="Arial" panose="020B0604020202020204" pitchFamily="34" charset="0"/>
            <a:cs typeface="Arial" panose="020B0604020202020204" pitchFamily="34" charset="0"/>
          </a:endParaRPr>
        </a:p>
      </dgm:t>
    </dgm:pt>
    <dgm:pt modelId="{7FFC6085-F22B-4EFA-A08E-E14E33C0FE41}" type="sibTrans" cxnId="{A22EF635-8336-406C-BEF8-94C682AD894B}">
      <dgm:prSet/>
      <dgm:spPr/>
      <dgm:t>
        <a:bodyPr/>
        <a:lstStyle/>
        <a:p>
          <a:endParaRPr lang="en-US" sz="1600">
            <a:latin typeface="Arial" panose="020B0604020202020204" pitchFamily="34" charset="0"/>
            <a:cs typeface="Arial" panose="020B0604020202020204" pitchFamily="34" charset="0"/>
          </a:endParaRPr>
        </a:p>
      </dgm:t>
    </dgm:pt>
    <dgm:pt modelId="{D5D03F40-D0A8-48E9-B108-47595F8061D9}">
      <dgm:prSet custT="1"/>
      <dgm:spPr/>
      <dgm:t>
        <a:bodyPr/>
        <a:lstStyle/>
        <a:p>
          <a:r>
            <a:rPr lang="en-US" sz="1800">
              <a:solidFill>
                <a:schemeClr val="tx1"/>
              </a:solidFill>
              <a:latin typeface="Arial" panose="020B0604020202020204" pitchFamily="34" charset="0"/>
              <a:cs typeface="Arial" panose="020B0604020202020204" pitchFamily="34" charset="0"/>
            </a:rPr>
            <a:t>Schools in which the only tested grade is grade 10</a:t>
          </a:r>
        </a:p>
      </dgm:t>
    </dgm:pt>
    <dgm:pt modelId="{E5E51C6E-2935-4420-8930-9616E5C9937B}" type="parTrans" cxnId="{5606CC14-4548-4F41-8CFF-6CF3DEAC31F8}">
      <dgm:prSet/>
      <dgm:spPr/>
      <dgm:t>
        <a:bodyPr/>
        <a:lstStyle/>
        <a:p>
          <a:endParaRPr lang="en-US" sz="1600">
            <a:latin typeface="Arial" panose="020B0604020202020204" pitchFamily="34" charset="0"/>
            <a:cs typeface="Arial" panose="020B0604020202020204" pitchFamily="34" charset="0"/>
          </a:endParaRPr>
        </a:p>
      </dgm:t>
    </dgm:pt>
    <dgm:pt modelId="{2CF046D8-5355-47FF-8AC4-1CFB2B8748D0}" type="sibTrans" cxnId="{5606CC14-4548-4F41-8CFF-6CF3DEAC31F8}">
      <dgm:prSet/>
      <dgm:spPr/>
      <dgm:t>
        <a:bodyPr/>
        <a:lstStyle/>
        <a:p>
          <a:endParaRPr lang="en-US" sz="1600">
            <a:latin typeface="Arial" panose="020B0604020202020204" pitchFamily="34" charset="0"/>
            <a:cs typeface="Arial" panose="020B0604020202020204" pitchFamily="34" charset="0"/>
          </a:endParaRPr>
        </a:p>
      </dgm:t>
    </dgm:pt>
    <dgm:pt modelId="{BAC2880C-1D4F-4363-881F-01349D98094B}" type="pres">
      <dgm:prSet presAssocID="{28A4C469-064E-4D5F-B5A9-09C68104E645}" presName="diagram" presStyleCnt="0">
        <dgm:presLayoutVars>
          <dgm:chPref val="1"/>
          <dgm:dir/>
          <dgm:animOne val="branch"/>
          <dgm:animLvl val="lvl"/>
          <dgm:resizeHandles/>
        </dgm:presLayoutVars>
      </dgm:prSet>
      <dgm:spPr/>
    </dgm:pt>
    <dgm:pt modelId="{B38563A3-B086-41AC-BBD0-188BCED2245F}" type="pres">
      <dgm:prSet presAssocID="{43365EEC-99B4-4A66-A199-243571FD92F2}" presName="root" presStyleCnt="0"/>
      <dgm:spPr/>
    </dgm:pt>
    <dgm:pt modelId="{BBD3DCD7-EBD1-404D-9C06-8CD57998D1DF}" type="pres">
      <dgm:prSet presAssocID="{43365EEC-99B4-4A66-A199-243571FD92F2}" presName="rootComposite" presStyleCnt="0"/>
      <dgm:spPr/>
    </dgm:pt>
    <dgm:pt modelId="{3631E971-A295-4F2B-9805-C0F3A04C09F4}" type="pres">
      <dgm:prSet presAssocID="{43365EEC-99B4-4A66-A199-243571FD92F2}" presName="rootText" presStyleLbl="node1" presStyleIdx="0" presStyleCnt="3"/>
      <dgm:spPr/>
    </dgm:pt>
    <dgm:pt modelId="{000EA94A-0730-43FD-AA6A-9ED5D727CFB2}" type="pres">
      <dgm:prSet presAssocID="{43365EEC-99B4-4A66-A199-243571FD92F2}" presName="rootConnector" presStyleLbl="node1" presStyleIdx="0" presStyleCnt="3"/>
      <dgm:spPr/>
    </dgm:pt>
    <dgm:pt modelId="{8D1677BB-1AE3-4B2F-A540-967E45C2D51E}" type="pres">
      <dgm:prSet presAssocID="{43365EEC-99B4-4A66-A199-243571FD92F2}" presName="childShape" presStyleCnt="0"/>
      <dgm:spPr/>
    </dgm:pt>
    <dgm:pt modelId="{4CDD4B9C-4680-457D-ACF0-6D8845839D99}" type="pres">
      <dgm:prSet presAssocID="{51272332-8452-429B-809B-1B4DEE181326}" presName="Name13" presStyleLbl="parChTrans1D2" presStyleIdx="0" presStyleCnt="3"/>
      <dgm:spPr/>
    </dgm:pt>
    <dgm:pt modelId="{95FCA4AF-B558-4534-834B-11F94B00DA24}" type="pres">
      <dgm:prSet presAssocID="{2A1A8C7E-FC80-4922-942C-3FAE30743122}" presName="childText" presStyleLbl="bgAcc1" presStyleIdx="0" presStyleCnt="3">
        <dgm:presLayoutVars>
          <dgm:bulletEnabled val="1"/>
        </dgm:presLayoutVars>
      </dgm:prSet>
      <dgm:spPr/>
    </dgm:pt>
    <dgm:pt modelId="{3E072D8D-04C8-4942-8692-69B77E1C0C4C}" type="pres">
      <dgm:prSet presAssocID="{F2037D20-BFA3-43E8-860C-C89354F24C6B}" presName="root" presStyleCnt="0"/>
      <dgm:spPr/>
    </dgm:pt>
    <dgm:pt modelId="{A549824A-5D1F-4755-9EF9-0818031BB4FF}" type="pres">
      <dgm:prSet presAssocID="{F2037D20-BFA3-43E8-860C-C89354F24C6B}" presName="rootComposite" presStyleCnt="0"/>
      <dgm:spPr/>
    </dgm:pt>
    <dgm:pt modelId="{157B2DEB-BD2C-4762-9876-4E506F8D2A32}" type="pres">
      <dgm:prSet presAssocID="{F2037D20-BFA3-43E8-860C-C89354F24C6B}" presName="rootText" presStyleLbl="node1" presStyleIdx="1" presStyleCnt="3"/>
      <dgm:spPr/>
    </dgm:pt>
    <dgm:pt modelId="{243FDF5B-6C61-4AC1-AB52-E3AA617EE580}" type="pres">
      <dgm:prSet presAssocID="{F2037D20-BFA3-43E8-860C-C89354F24C6B}" presName="rootConnector" presStyleLbl="node1" presStyleIdx="1" presStyleCnt="3"/>
      <dgm:spPr/>
    </dgm:pt>
    <dgm:pt modelId="{EEF6C931-D2A3-4B13-B311-781D67178BF3}" type="pres">
      <dgm:prSet presAssocID="{F2037D20-BFA3-43E8-860C-C89354F24C6B}" presName="childShape" presStyleCnt="0"/>
      <dgm:spPr/>
    </dgm:pt>
    <dgm:pt modelId="{6E16B1B4-ABB2-4AD5-B242-BD1C2B0CB6B1}" type="pres">
      <dgm:prSet presAssocID="{65E8B87D-662D-457E-88D0-DF9C17AEB2E9}" presName="Name13" presStyleLbl="parChTrans1D2" presStyleIdx="1" presStyleCnt="3"/>
      <dgm:spPr/>
    </dgm:pt>
    <dgm:pt modelId="{CA39A06D-E3F0-482F-87D8-E7212AEDA934}" type="pres">
      <dgm:prSet presAssocID="{C7A8B58E-3605-49A4-B461-730CF777C9E2}" presName="childText" presStyleLbl="bgAcc1" presStyleIdx="1" presStyleCnt="3">
        <dgm:presLayoutVars>
          <dgm:bulletEnabled val="1"/>
        </dgm:presLayoutVars>
      </dgm:prSet>
      <dgm:spPr/>
    </dgm:pt>
    <dgm:pt modelId="{52B63617-5B5E-4245-8C15-E3F6D897C1BB}" type="pres">
      <dgm:prSet presAssocID="{A1813FAA-FE36-49AF-8D2F-242265EAFC21}" presName="root" presStyleCnt="0"/>
      <dgm:spPr/>
    </dgm:pt>
    <dgm:pt modelId="{E29F9773-99C3-4086-BA3E-10B86E299DD6}" type="pres">
      <dgm:prSet presAssocID="{A1813FAA-FE36-49AF-8D2F-242265EAFC21}" presName="rootComposite" presStyleCnt="0"/>
      <dgm:spPr/>
    </dgm:pt>
    <dgm:pt modelId="{B01CFB9F-C796-41EE-9082-904FBF7DE7DD}" type="pres">
      <dgm:prSet presAssocID="{A1813FAA-FE36-49AF-8D2F-242265EAFC21}" presName="rootText" presStyleLbl="node1" presStyleIdx="2" presStyleCnt="3"/>
      <dgm:spPr/>
    </dgm:pt>
    <dgm:pt modelId="{0992DD19-5D1E-48C1-BCE0-C9DE807A7755}" type="pres">
      <dgm:prSet presAssocID="{A1813FAA-FE36-49AF-8D2F-242265EAFC21}" presName="rootConnector" presStyleLbl="node1" presStyleIdx="2" presStyleCnt="3"/>
      <dgm:spPr/>
    </dgm:pt>
    <dgm:pt modelId="{04FC753A-FD90-4CC1-BAC9-405DEF0960FA}" type="pres">
      <dgm:prSet presAssocID="{A1813FAA-FE36-49AF-8D2F-242265EAFC21}" presName="childShape" presStyleCnt="0"/>
      <dgm:spPr/>
    </dgm:pt>
    <dgm:pt modelId="{3DE4D8EF-27E8-48B7-9AE1-49D864D22C97}" type="pres">
      <dgm:prSet presAssocID="{E5E51C6E-2935-4420-8930-9616E5C9937B}" presName="Name13" presStyleLbl="parChTrans1D2" presStyleIdx="2" presStyleCnt="3"/>
      <dgm:spPr/>
    </dgm:pt>
    <dgm:pt modelId="{2A378A87-9525-4AD5-9E80-9DDD4D7372E9}" type="pres">
      <dgm:prSet presAssocID="{D5D03F40-D0A8-48E9-B108-47595F8061D9}" presName="childText" presStyleLbl="bgAcc1" presStyleIdx="2" presStyleCnt="3">
        <dgm:presLayoutVars>
          <dgm:bulletEnabled val="1"/>
        </dgm:presLayoutVars>
      </dgm:prSet>
      <dgm:spPr/>
    </dgm:pt>
  </dgm:ptLst>
  <dgm:cxnLst>
    <dgm:cxn modelId="{5606CC14-4548-4F41-8CFF-6CF3DEAC31F8}" srcId="{A1813FAA-FE36-49AF-8D2F-242265EAFC21}" destId="{D5D03F40-D0A8-48E9-B108-47595F8061D9}" srcOrd="0" destOrd="0" parTransId="{E5E51C6E-2935-4420-8930-9616E5C9937B}" sibTransId="{2CF046D8-5355-47FF-8AC4-1CFB2B8748D0}"/>
    <dgm:cxn modelId="{B7256917-CC20-4977-8146-84FC630D67B0}" type="presOf" srcId="{51272332-8452-429B-809B-1B4DEE181326}" destId="{4CDD4B9C-4680-457D-ACF0-6D8845839D99}" srcOrd="0" destOrd="0" presId="urn:microsoft.com/office/officeart/2005/8/layout/hierarchy3"/>
    <dgm:cxn modelId="{C962E429-BF89-4FEE-8355-8ECA7E9EAC41}" type="presOf" srcId="{2A1A8C7E-FC80-4922-942C-3FAE30743122}" destId="{95FCA4AF-B558-4534-834B-11F94B00DA24}" srcOrd="0" destOrd="0" presId="urn:microsoft.com/office/officeart/2005/8/layout/hierarchy3"/>
    <dgm:cxn modelId="{A22EF635-8336-406C-BEF8-94C682AD894B}" srcId="{28A4C469-064E-4D5F-B5A9-09C68104E645}" destId="{A1813FAA-FE36-49AF-8D2F-242265EAFC21}" srcOrd="2" destOrd="0" parTransId="{3FBE1243-E868-4EE6-9623-B27F67CE1335}" sibTransId="{7FFC6085-F22B-4EFA-A08E-E14E33C0FE41}"/>
    <dgm:cxn modelId="{3615363D-E28A-456E-B060-93D0B31656BA}" type="presOf" srcId="{F2037D20-BFA3-43E8-860C-C89354F24C6B}" destId="{243FDF5B-6C61-4AC1-AB52-E3AA617EE580}" srcOrd="1" destOrd="0" presId="urn:microsoft.com/office/officeart/2005/8/layout/hierarchy3"/>
    <dgm:cxn modelId="{6C6C5B41-260A-4A59-A6BD-65B4BC0BD77A}" type="presOf" srcId="{65E8B87D-662D-457E-88D0-DF9C17AEB2E9}" destId="{6E16B1B4-ABB2-4AD5-B242-BD1C2B0CB6B1}" srcOrd="0" destOrd="0" presId="urn:microsoft.com/office/officeart/2005/8/layout/hierarchy3"/>
    <dgm:cxn modelId="{FA45BF44-1418-432E-B75E-E423C87B68B7}" type="presOf" srcId="{D5D03F40-D0A8-48E9-B108-47595F8061D9}" destId="{2A378A87-9525-4AD5-9E80-9DDD4D7372E9}" srcOrd="0" destOrd="0" presId="urn:microsoft.com/office/officeart/2005/8/layout/hierarchy3"/>
    <dgm:cxn modelId="{92AE1B5A-916B-496A-88E9-84FA39E73C50}" type="presOf" srcId="{43365EEC-99B4-4A66-A199-243571FD92F2}" destId="{3631E971-A295-4F2B-9805-C0F3A04C09F4}" srcOrd="0" destOrd="0" presId="urn:microsoft.com/office/officeart/2005/8/layout/hierarchy3"/>
    <dgm:cxn modelId="{A459D77E-326B-4B9E-BFE1-C133CD51A576}" type="presOf" srcId="{43365EEC-99B4-4A66-A199-243571FD92F2}" destId="{000EA94A-0730-43FD-AA6A-9ED5D727CFB2}" srcOrd="1" destOrd="0" presId="urn:microsoft.com/office/officeart/2005/8/layout/hierarchy3"/>
    <dgm:cxn modelId="{FD690884-C99C-4C54-88EE-4C8C783D1031}" srcId="{28A4C469-064E-4D5F-B5A9-09C68104E645}" destId="{43365EEC-99B4-4A66-A199-243571FD92F2}" srcOrd="0" destOrd="0" parTransId="{558103BF-EAC7-4C37-BD88-69A7B27E2CED}" sibTransId="{80491F9D-1FB6-4EB5-8FA5-6CB135BBE3D3}"/>
    <dgm:cxn modelId="{FC599D94-20D1-43D0-97F9-6DAD3CE26FDB}" type="presOf" srcId="{E5E51C6E-2935-4420-8930-9616E5C9937B}" destId="{3DE4D8EF-27E8-48B7-9AE1-49D864D22C97}" srcOrd="0" destOrd="0" presId="urn:microsoft.com/office/officeart/2005/8/layout/hierarchy3"/>
    <dgm:cxn modelId="{DADE84AD-BC74-416C-B277-515A490BE46B}" srcId="{43365EEC-99B4-4A66-A199-243571FD92F2}" destId="{2A1A8C7E-FC80-4922-942C-3FAE30743122}" srcOrd="0" destOrd="0" parTransId="{51272332-8452-429B-809B-1B4DEE181326}" sibTransId="{C5BF3D2E-E7CC-4367-980B-87CB9694F1C1}"/>
    <dgm:cxn modelId="{1B20DDB1-7493-4707-A220-CA0BB155C929}" type="presOf" srcId="{F2037D20-BFA3-43E8-860C-C89354F24C6B}" destId="{157B2DEB-BD2C-4762-9876-4E506F8D2A32}" srcOrd="0" destOrd="0" presId="urn:microsoft.com/office/officeart/2005/8/layout/hierarchy3"/>
    <dgm:cxn modelId="{D90E01B4-78B2-4EB7-819F-D4C3F10527ED}" type="presOf" srcId="{C7A8B58E-3605-49A4-B461-730CF777C9E2}" destId="{CA39A06D-E3F0-482F-87D8-E7212AEDA934}" srcOrd="0" destOrd="0" presId="urn:microsoft.com/office/officeart/2005/8/layout/hierarchy3"/>
    <dgm:cxn modelId="{B247EBE0-5DBC-4EAD-9DA1-B1FABD6C42F4}" type="presOf" srcId="{A1813FAA-FE36-49AF-8D2F-242265EAFC21}" destId="{0992DD19-5D1E-48C1-BCE0-C9DE807A7755}" srcOrd="1" destOrd="0" presId="urn:microsoft.com/office/officeart/2005/8/layout/hierarchy3"/>
    <dgm:cxn modelId="{AC6C00E2-3AF0-4F0D-AE12-A25C69E8574B}" type="presOf" srcId="{28A4C469-064E-4D5F-B5A9-09C68104E645}" destId="{BAC2880C-1D4F-4363-881F-01349D98094B}" srcOrd="0" destOrd="0" presId="urn:microsoft.com/office/officeart/2005/8/layout/hierarchy3"/>
    <dgm:cxn modelId="{61F0EEEC-70C2-4DCF-A4F6-0BF2DED22080}" type="presOf" srcId="{A1813FAA-FE36-49AF-8D2F-242265EAFC21}" destId="{B01CFB9F-C796-41EE-9082-904FBF7DE7DD}" srcOrd="0" destOrd="0" presId="urn:microsoft.com/office/officeart/2005/8/layout/hierarchy3"/>
    <dgm:cxn modelId="{6CA794EF-7653-48D7-ACAA-910F688DBF3F}" srcId="{28A4C469-064E-4D5F-B5A9-09C68104E645}" destId="{F2037D20-BFA3-43E8-860C-C89354F24C6B}" srcOrd="1" destOrd="0" parTransId="{0A9986E1-F50D-4EF8-A0FE-A8E789203F8F}" sibTransId="{8C7A150C-3B63-457A-B233-A0F000AF9A88}"/>
    <dgm:cxn modelId="{6A2CD9FA-BAD3-4BF0-A016-F047E1A4E38E}" srcId="{F2037D20-BFA3-43E8-860C-C89354F24C6B}" destId="{C7A8B58E-3605-49A4-B461-730CF777C9E2}" srcOrd="0" destOrd="0" parTransId="{65E8B87D-662D-457E-88D0-DF9C17AEB2E9}" sibTransId="{ECAAC8C5-CB96-4E6C-97FF-B1A0EE6835D8}"/>
    <dgm:cxn modelId="{B7DA8816-E2C9-4F64-8B92-0201ED5CD6E6}" type="presParOf" srcId="{BAC2880C-1D4F-4363-881F-01349D98094B}" destId="{B38563A3-B086-41AC-BBD0-188BCED2245F}" srcOrd="0" destOrd="0" presId="urn:microsoft.com/office/officeart/2005/8/layout/hierarchy3"/>
    <dgm:cxn modelId="{5995DFD6-2CDD-42D9-913C-728405C21AF8}" type="presParOf" srcId="{B38563A3-B086-41AC-BBD0-188BCED2245F}" destId="{BBD3DCD7-EBD1-404D-9C06-8CD57998D1DF}" srcOrd="0" destOrd="0" presId="urn:microsoft.com/office/officeart/2005/8/layout/hierarchy3"/>
    <dgm:cxn modelId="{7F97FC99-760C-408C-A938-94E3E3EEE280}" type="presParOf" srcId="{BBD3DCD7-EBD1-404D-9C06-8CD57998D1DF}" destId="{3631E971-A295-4F2B-9805-C0F3A04C09F4}" srcOrd="0" destOrd="0" presId="urn:microsoft.com/office/officeart/2005/8/layout/hierarchy3"/>
    <dgm:cxn modelId="{2090EBD0-4DE7-47D5-8014-BD3F5B43CB22}" type="presParOf" srcId="{BBD3DCD7-EBD1-404D-9C06-8CD57998D1DF}" destId="{000EA94A-0730-43FD-AA6A-9ED5D727CFB2}" srcOrd="1" destOrd="0" presId="urn:microsoft.com/office/officeart/2005/8/layout/hierarchy3"/>
    <dgm:cxn modelId="{DF1B92FC-D1DD-4363-A746-E3536C361060}" type="presParOf" srcId="{B38563A3-B086-41AC-BBD0-188BCED2245F}" destId="{8D1677BB-1AE3-4B2F-A540-967E45C2D51E}" srcOrd="1" destOrd="0" presId="urn:microsoft.com/office/officeart/2005/8/layout/hierarchy3"/>
    <dgm:cxn modelId="{D5B94EC9-3A45-4DAF-A602-BA53E9A5F9EF}" type="presParOf" srcId="{8D1677BB-1AE3-4B2F-A540-967E45C2D51E}" destId="{4CDD4B9C-4680-457D-ACF0-6D8845839D99}" srcOrd="0" destOrd="0" presId="urn:microsoft.com/office/officeart/2005/8/layout/hierarchy3"/>
    <dgm:cxn modelId="{01C6568E-CC2F-47B7-9E5F-1871CE886D00}" type="presParOf" srcId="{8D1677BB-1AE3-4B2F-A540-967E45C2D51E}" destId="{95FCA4AF-B558-4534-834B-11F94B00DA24}" srcOrd="1" destOrd="0" presId="urn:microsoft.com/office/officeart/2005/8/layout/hierarchy3"/>
    <dgm:cxn modelId="{ECBF7862-D39B-49F3-9A4E-34365C6F6034}" type="presParOf" srcId="{BAC2880C-1D4F-4363-881F-01349D98094B}" destId="{3E072D8D-04C8-4942-8692-69B77E1C0C4C}" srcOrd="1" destOrd="0" presId="urn:microsoft.com/office/officeart/2005/8/layout/hierarchy3"/>
    <dgm:cxn modelId="{18F17E8C-A67C-4724-BA60-A4342B1FBB2D}" type="presParOf" srcId="{3E072D8D-04C8-4942-8692-69B77E1C0C4C}" destId="{A549824A-5D1F-4755-9EF9-0818031BB4FF}" srcOrd="0" destOrd="0" presId="urn:microsoft.com/office/officeart/2005/8/layout/hierarchy3"/>
    <dgm:cxn modelId="{BCEC2441-A72D-4C9A-AA96-F6FE0CFD22BA}" type="presParOf" srcId="{A549824A-5D1F-4755-9EF9-0818031BB4FF}" destId="{157B2DEB-BD2C-4762-9876-4E506F8D2A32}" srcOrd="0" destOrd="0" presId="urn:microsoft.com/office/officeart/2005/8/layout/hierarchy3"/>
    <dgm:cxn modelId="{4B186862-9C5F-4B70-88FD-6678F2E51BFC}" type="presParOf" srcId="{A549824A-5D1F-4755-9EF9-0818031BB4FF}" destId="{243FDF5B-6C61-4AC1-AB52-E3AA617EE580}" srcOrd="1" destOrd="0" presId="urn:microsoft.com/office/officeart/2005/8/layout/hierarchy3"/>
    <dgm:cxn modelId="{8870C554-6507-4F34-A79F-AECF17A4547A}" type="presParOf" srcId="{3E072D8D-04C8-4942-8692-69B77E1C0C4C}" destId="{EEF6C931-D2A3-4B13-B311-781D67178BF3}" srcOrd="1" destOrd="0" presId="urn:microsoft.com/office/officeart/2005/8/layout/hierarchy3"/>
    <dgm:cxn modelId="{A19BD2BD-25A4-4703-B959-3BF3ADBD6660}" type="presParOf" srcId="{EEF6C931-D2A3-4B13-B311-781D67178BF3}" destId="{6E16B1B4-ABB2-4AD5-B242-BD1C2B0CB6B1}" srcOrd="0" destOrd="0" presId="urn:microsoft.com/office/officeart/2005/8/layout/hierarchy3"/>
    <dgm:cxn modelId="{264D7C60-6C86-4BC5-B4ED-003750FF896E}" type="presParOf" srcId="{EEF6C931-D2A3-4B13-B311-781D67178BF3}" destId="{CA39A06D-E3F0-482F-87D8-E7212AEDA934}" srcOrd="1" destOrd="0" presId="urn:microsoft.com/office/officeart/2005/8/layout/hierarchy3"/>
    <dgm:cxn modelId="{2B3CE931-48D0-4D93-A27C-5DA5980E5839}" type="presParOf" srcId="{BAC2880C-1D4F-4363-881F-01349D98094B}" destId="{52B63617-5B5E-4245-8C15-E3F6D897C1BB}" srcOrd="2" destOrd="0" presId="urn:microsoft.com/office/officeart/2005/8/layout/hierarchy3"/>
    <dgm:cxn modelId="{82DEE881-E751-447E-AFFC-2E352719E43B}" type="presParOf" srcId="{52B63617-5B5E-4245-8C15-E3F6D897C1BB}" destId="{E29F9773-99C3-4086-BA3E-10B86E299DD6}" srcOrd="0" destOrd="0" presId="urn:microsoft.com/office/officeart/2005/8/layout/hierarchy3"/>
    <dgm:cxn modelId="{720FC7FF-C8CE-4DE2-A475-D77DD9E34763}" type="presParOf" srcId="{E29F9773-99C3-4086-BA3E-10B86E299DD6}" destId="{B01CFB9F-C796-41EE-9082-904FBF7DE7DD}" srcOrd="0" destOrd="0" presId="urn:microsoft.com/office/officeart/2005/8/layout/hierarchy3"/>
    <dgm:cxn modelId="{77D3983F-EA67-4D5D-A8E0-B08D71754E26}" type="presParOf" srcId="{E29F9773-99C3-4086-BA3E-10B86E299DD6}" destId="{0992DD19-5D1E-48C1-BCE0-C9DE807A7755}" srcOrd="1" destOrd="0" presId="urn:microsoft.com/office/officeart/2005/8/layout/hierarchy3"/>
    <dgm:cxn modelId="{D477D5D8-575A-44DA-92FE-3B7611096ECD}" type="presParOf" srcId="{52B63617-5B5E-4245-8C15-E3F6D897C1BB}" destId="{04FC753A-FD90-4CC1-BAC9-405DEF0960FA}" srcOrd="1" destOrd="0" presId="urn:microsoft.com/office/officeart/2005/8/layout/hierarchy3"/>
    <dgm:cxn modelId="{A2DED4C9-391F-443B-8A6D-6FDC34830BEF}" type="presParOf" srcId="{04FC753A-FD90-4CC1-BAC9-405DEF0960FA}" destId="{3DE4D8EF-27E8-48B7-9AE1-49D864D22C97}" srcOrd="0" destOrd="0" presId="urn:microsoft.com/office/officeart/2005/8/layout/hierarchy3"/>
    <dgm:cxn modelId="{7839BE48-01C6-4A81-ADBB-FF2D8946ED23}" type="presParOf" srcId="{04FC753A-FD90-4CC1-BAC9-405DEF0960FA}" destId="{2A378A87-9525-4AD5-9E80-9DDD4D7372E9}"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E971-A295-4F2B-9805-C0F3A04C09F4}">
      <dsp:nvSpPr>
        <dsp:cNvPr id="0" name=""/>
        <dsp:cNvSpPr/>
      </dsp:nvSpPr>
      <dsp:spPr>
        <a:xfrm>
          <a:off x="1082" y="135023"/>
          <a:ext cx="2532912" cy="1266456"/>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Non-High Schools</a:t>
          </a:r>
        </a:p>
      </dsp:txBody>
      <dsp:txXfrm>
        <a:off x="38175" y="172116"/>
        <a:ext cx="2458726" cy="1192270"/>
      </dsp:txXfrm>
    </dsp:sp>
    <dsp:sp modelId="{4CDD4B9C-4680-457D-ACF0-6D8845839D99}">
      <dsp:nvSpPr>
        <dsp:cNvPr id="0" name=""/>
        <dsp:cNvSpPr/>
      </dsp:nvSpPr>
      <dsp:spPr>
        <a:xfrm>
          <a:off x="254373" y="1401479"/>
          <a:ext cx="253291" cy="949842"/>
        </a:xfrm>
        <a:custGeom>
          <a:avLst/>
          <a:gdLst/>
          <a:ahLst/>
          <a:cxnLst/>
          <a:rect l="0" t="0" r="0" b="0"/>
          <a:pathLst>
            <a:path>
              <a:moveTo>
                <a:pt x="0" y="0"/>
              </a:moveTo>
              <a:lnTo>
                <a:pt x="0" y="949842"/>
              </a:lnTo>
              <a:lnTo>
                <a:pt x="253291" y="9498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CA4AF-B558-4534-834B-11F94B00DA24}">
      <dsp:nvSpPr>
        <dsp:cNvPr id="0" name=""/>
        <dsp:cNvSpPr/>
      </dsp:nvSpPr>
      <dsp:spPr>
        <a:xfrm>
          <a:off x="507664" y="1718094"/>
          <a:ext cx="2026330" cy="12664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Serving only a combination of grades 3-8</a:t>
          </a:r>
        </a:p>
      </dsp:txBody>
      <dsp:txXfrm>
        <a:off x="544757" y="1755187"/>
        <a:ext cx="1952144" cy="1192270"/>
      </dsp:txXfrm>
    </dsp:sp>
    <dsp:sp modelId="{157B2DEB-BD2C-4762-9876-4E506F8D2A32}">
      <dsp:nvSpPr>
        <dsp:cNvPr id="0" name=""/>
        <dsp:cNvSpPr/>
      </dsp:nvSpPr>
      <dsp:spPr>
        <a:xfrm>
          <a:off x="3167223" y="135023"/>
          <a:ext cx="2532912" cy="1266456"/>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Middle/High/K-12 Schools</a:t>
          </a:r>
        </a:p>
      </dsp:txBody>
      <dsp:txXfrm>
        <a:off x="3204316" y="172116"/>
        <a:ext cx="2458726" cy="1192270"/>
      </dsp:txXfrm>
    </dsp:sp>
    <dsp:sp modelId="{6E16B1B4-ABB2-4AD5-B242-BD1C2B0CB6B1}">
      <dsp:nvSpPr>
        <dsp:cNvPr id="0" name=""/>
        <dsp:cNvSpPr/>
      </dsp:nvSpPr>
      <dsp:spPr>
        <a:xfrm>
          <a:off x="3420514" y="1401479"/>
          <a:ext cx="253291" cy="949842"/>
        </a:xfrm>
        <a:custGeom>
          <a:avLst/>
          <a:gdLst/>
          <a:ahLst/>
          <a:cxnLst/>
          <a:rect l="0" t="0" r="0" b="0"/>
          <a:pathLst>
            <a:path>
              <a:moveTo>
                <a:pt x="0" y="0"/>
              </a:moveTo>
              <a:lnTo>
                <a:pt x="0" y="949842"/>
              </a:lnTo>
              <a:lnTo>
                <a:pt x="253291" y="9498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39A06D-E3F0-482F-87D8-E7212AEDA934}">
      <dsp:nvSpPr>
        <dsp:cNvPr id="0" name=""/>
        <dsp:cNvSpPr/>
      </dsp:nvSpPr>
      <dsp:spPr>
        <a:xfrm>
          <a:off x="3673805" y="1718094"/>
          <a:ext cx="2026330" cy="12664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Serving grade 10 and at least one other grade 3-8</a:t>
          </a:r>
        </a:p>
      </dsp:txBody>
      <dsp:txXfrm>
        <a:off x="3710898" y="1755187"/>
        <a:ext cx="1952144" cy="1192270"/>
      </dsp:txXfrm>
    </dsp:sp>
    <dsp:sp modelId="{B01CFB9F-C796-41EE-9082-904FBF7DE7DD}">
      <dsp:nvSpPr>
        <dsp:cNvPr id="0" name=""/>
        <dsp:cNvSpPr/>
      </dsp:nvSpPr>
      <dsp:spPr>
        <a:xfrm>
          <a:off x="6333363" y="135023"/>
          <a:ext cx="2532912" cy="1266456"/>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High Schools</a:t>
          </a:r>
        </a:p>
      </dsp:txBody>
      <dsp:txXfrm>
        <a:off x="6370456" y="172116"/>
        <a:ext cx="2458726" cy="1192270"/>
      </dsp:txXfrm>
    </dsp:sp>
    <dsp:sp modelId="{3DE4D8EF-27E8-48B7-9AE1-49D864D22C97}">
      <dsp:nvSpPr>
        <dsp:cNvPr id="0" name=""/>
        <dsp:cNvSpPr/>
      </dsp:nvSpPr>
      <dsp:spPr>
        <a:xfrm>
          <a:off x="6586655" y="1401479"/>
          <a:ext cx="253291" cy="949842"/>
        </a:xfrm>
        <a:custGeom>
          <a:avLst/>
          <a:gdLst/>
          <a:ahLst/>
          <a:cxnLst/>
          <a:rect l="0" t="0" r="0" b="0"/>
          <a:pathLst>
            <a:path>
              <a:moveTo>
                <a:pt x="0" y="0"/>
              </a:moveTo>
              <a:lnTo>
                <a:pt x="0" y="949842"/>
              </a:lnTo>
              <a:lnTo>
                <a:pt x="253291" y="9498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378A87-9525-4AD5-9E80-9DDD4D7372E9}">
      <dsp:nvSpPr>
        <dsp:cNvPr id="0" name=""/>
        <dsp:cNvSpPr/>
      </dsp:nvSpPr>
      <dsp:spPr>
        <a:xfrm>
          <a:off x="6839946" y="1718094"/>
          <a:ext cx="2026330" cy="12664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Schools in which the only tested grade is grade 10</a:t>
          </a:r>
        </a:p>
      </dsp:txBody>
      <dsp:txXfrm>
        <a:off x="6877039" y="1755187"/>
        <a:ext cx="1952144" cy="11922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11/6/2023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
        <p:nvSpPr>
          <p:cNvPr id="5" name="Footer Placeholder 4"/>
          <p:cNvSpPr>
            <a:spLocks noGrp="1"/>
          </p:cNvSpPr>
          <p:nvPr>
            <p:ph type="ftr" sz="quarter" idx="11"/>
          </p:nvPr>
        </p:nvSpPr>
        <p:spPr/>
        <p:txBody>
          <a:bodyPr/>
          <a:lstStyle/>
          <a:p>
            <a:r>
              <a:rPr lang="en-US" altLang="zh-CN"/>
              <a:t>Massachusetts Department of Elementary and Secondary Education</a:t>
            </a:r>
            <a:endParaRPr lang="zh-CN" altLang="en-US"/>
          </a:p>
        </p:txBody>
      </p:sp>
    </p:spTree>
    <p:extLst>
      <p:ext uri="{BB962C8B-B14F-4D97-AF65-F5344CB8AC3E}">
        <p14:creationId xmlns:p14="http://schemas.microsoft.com/office/powerpoint/2010/main" val="395875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16926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a:t>Massachusetts Department of Elementary and Secondary Education</a:t>
            </a:r>
            <a:endParaRPr lang="zh-CN" altLang="en-US"/>
          </a:p>
        </p:txBody>
      </p:sp>
    </p:spTree>
    <p:extLst>
      <p:ext uri="{BB962C8B-B14F-4D97-AF65-F5344CB8AC3E}">
        <p14:creationId xmlns:p14="http://schemas.microsoft.com/office/powerpoint/2010/main" val="87405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ltLang="zh-CN"/>
              <a:t>Massachusetts Department of Elementary and Secondary Education</a:t>
            </a:r>
            <a:endParaRPr lang="zh-CN" altLang="en-US"/>
          </a:p>
        </p:txBody>
      </p:sp>
      <p:sp>
        <p:nvSpPr>
          <p:cNvPr id="5" name="Slide Number Placeholder 4"/>
          <p:cNvSpPr>
            <a:spLocks noGrp="1"/>
          </p:cNvSpPr>
          <p:nvPr>
            <p:ph type="sldNum" sz="quarter" idx="11"/>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772614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one column bullet poi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40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5151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sz="100">
                <a:solidFill>
                  <a:srgbClr val="FFC000"/>
                </a:solidFill>
              </a:defRPr>
            </a:lvl1pPr>
          </a:lstStyle>
          <a:p>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00984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4"/>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s://www.doe.mass.edu/accountability/lists-tools/default.html" TargetMode="External"/><Relationship Id="rId1" Type="http://schemas.openxmlformats.org/officeDocument/2006/relationships/slideLayout" Target="../slideLayouts/slideLayout2.xml"/><Relationship Id="rId5" Type="http://schemas.openxmlformats.org/officeDocument/2006/relationships/hyperlink" Target="mailto:ElementarySecondaryEd.Act@mass.gov" TargetMode="External"/><Relationship Id="rId4" Type="http://schemas.openxmlformats.org/officeDocument/2006/relationships/hyperlink" Target="https://profiles.doe.mas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690350"/>
            <a:ext cx="8631677" cy="2583791"/>
          </a:xfrm>
        </p:spPr>
        <p:txBody>
          <a:bodyPr>
            <a:normAutofit/>
          </a:bodyPr>
          <a:lstStyle/>
          <a:p>
            <a:r>
              <a:rPr lang="en-US" sz="5400"/>
              <a:t>Massachusetts’ </a:t>
            </a:r>
            <a:br>
              <a:rPr lang="en-US" sz="5400"/>
            </a:br>
            <a:r>
              <a:rPr lang="en-US" sz="5400"/>
              <a:t>District and School Accountability System</a:t>
            </a:r>
          </a:p>
        </p:txBody>
      </p:sp>
      <p:sp>
        <p:nvSpPr>
          <p:cNvPr id="5" name="Subtitle 4">
            <a:extLst>
              <a:ext uri="{FF2B5EF4-FFF2-40B4-BE49-F238E27FC236}">
                <a16:creationId xmlns:a16="http://schemas.microsoft.com/office/drawing/2014/main" id="{F5C9774E-FB39-4170-9FDE-C3A7049FEBF6}"/>
              </a:ext>
            </a:extLst>
          </p:cNvPr>
          <p:cNvSpPr>
            <a:spLocks noGrp="1"/>
          </p:cNvSpPr>
          <p:nvPr>
            <p:ph type="subTitle" idx="1"/>
          </p:nvPr>
        </p:nvSpPr>
        <p:spPr/>
        <p:txBody>
          <a:bodyPr/>
          <a:lstStyle/>
          <a:p>
            <a:r>
              <a:rPr lang="en-US"/>
              <a:t>Fall 2023</a:t>
            </a:r>
          </a:p>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Weighting of Indicators: High Schools</a:t>
            </a:r>
          </a:p>
        </p:txBody>
      </p:sp>
      <p:sp>
        <p:nvSpPr>
          <p:cNvPr id="3" name="Slide Number Placeholder 2"/>
          <p:cNvSpPr>
            <a:spLocks noGrp="1"/>
          </p:cNvSpPr>
          <p:nvPr>
            <p:ph type="sldNum" sz="quarter" idx="4294967295"/>
          </p:nvPr>
        </p:nvSpPr>
        <p:spPr>
          <a:xfrm>
            <a:off x="0" y="0"/>
            <a:ext cx="0" cy="0"/>
          </a:xfrm>
        </p:spPr>
        <p:txBody>
          <a:bodyPr/>
          <a:lstStyle/>
          <a:p>
            <a:endParaRPr lang="zh-CN" altLang="en-US" sz="100">
              <a:solidFill>
                <a:srgbClr val="FFC000"/>
              </a:solidFill>
            </a:endParaRPr>
          </a:p>
        </p:txBody>
      </p:sp>
      <p:graphicFrame>
        <p:nvGraphicFramePr>
          <p:cNvPr id="5" name="Table 4" descr="Weighting of percentile indicators in high schools"/>
          <p:cNvGraphicFramePr>
            <a:graphicFrameLocks noGrp="1"/>
          </p:cNvGraphicFramePr>
          <p:nvPr>
            <p:extLst>
              <p:ext uri="{D42A27DB-BD31-4B8C-83A1-F6EECF244321}">
                <p14:modId xmlns:p14="http://schemas.microsoft.com/office/powerpoint/2010/main" val="3657919545"/>
              </p:ext>
            </p:extLst>
          </p:nvPr>
        </p:nvGraphicFramePr>
        <p:xfrm>
          <a:off x="504647" y="2183589"/>
          <a:ext cx="11182706" cy="4125254"/>
        </p:xfrm>
        <a:graphic>
          <a:graphicData uri="http://schemas.openxmlformats.org/drawingml/2006/table">
            <a:tbl>
              <a:tblPr firstRow="1" bandRow="1">
                <a:tableStyleId>{5C22544A-7EE6-4342-B048-85BDC9FD1C3A}</a:tableStyleId>
              </a:tblPr>
              <a:tblGrid>
                <a:gridCol w="2709117">
                  <a:extLst>
                    <a:ext uri="{9D8B030D-6E8A-4147-A177-3AD203B41FA5}">
                      <a16:colId xmlns:a16="http://schemas.microsoft.com/office/drawing/2014/main" val="20000"/>
                    </a:ext>
                  </a:extLst>
                </a:gridCol>
                <a:gridCol w="5821685">
                  <a:extLst>
                    <a:ext uri="{9D8B030D-6E8A-4147-A177-3AD203B41FA5}">
                      <a16:colId xmlns:a16="http://schemas.microsoft.com/office/drawing/2014/main" val="20001"/>
                    </a:ext>
                  </a:extLst>
                </a:gridCol>
                <a:gridCol w="1325952">
                  <a:extLst>
                    <a:ext uri="{9D8B030D-6E8A-4147-A177-3AD203B41FA5}">
                      <a16:colId xmlns:a16="http://schemas.microsoft.com/office/drawing/2014/main" val="20002"/>
                    </a:ext>
                  </a:extLst>
                </a:gridCol>
                <a:gridCol w="1325952">
                  <a:extLst>
                    <a:ext uri="{9D8B030D-6E8A-4147-A177-3AD203B41FA5}">
                      <a16:colId xmlns:a16="http://schemas.microsoft.com/office/drawing/2014/main" val="20003"/>
                    </a:ext>
                  </a:extLst>
                </a:gridCol>
              </a:tblGrid>
              <a:tr h="275989">
                <a:tc rowSpan="2">
                  <a:txBody>
                    <a:bodyPr/>
                    <a:lstStyle/>
                    <a:p>
                      <a:pPr marL="0" marR="0" algn="ctr">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Indicator</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rowSpan="2">
                  <a:txBody>
                    <a:bodyPr/>
                    <a:lstStyle/>
                    <a:p>
                      <a:pPr marL="0" marR="0" algn="ctr">
                        <a:lnSpc>
                          <a:spcPct val="115000"/>
                        </a:lnSpc>
                        <a:spcBef>
                          <a:spcPts val="0"/>
                        </a:spcBef>
                        <a:spcAft>
                          <a:spcPts val="0"/>
                        </a:spcAft>
                      </a:pPr>
                      <a:r>
                        <a:rPr lang="en-US" sz="1600">
                          <a:solidFill>
                            <a:schemeClr val="tx1"/>
                          </a:solidFill>
                          <a:latin typeface="Arial" panose="020B0604020202020204" pitchFamily="34" charset="0"/>
                          <a:ea typeface="Calibri"/>
                          <a:cs typeface="Arial" panose="020B0604020202020204" pitchFamily="34" charset="0"/>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gridSpan="2">
                  <a:txBody>
                    <a:bodyPr/>
                    <a:lstStyle/>
                    <a:p>
                      <a:pPr marL="0" marR="0" algn="ctr">
                        <a:lnSpc>
                          <a:spcPct val="115000"/>
                        </a:lnSpc>
                        <a:spcBef>
                          <a:spcPts val="0"/>
                        </a:spcBef>
                        <a:spcAft>
                          <a:spcPts val="0"/>
                        </a:spcAft>
                      </a:pPr>
                      <a:r>
                        <a:rPr lang="en-US" sz="1600">
                          <a:solidFill>
                            <a:schemeClr val="tx1"/>
                          </a:solidFill>
                          <a:latin typeface="Arial" panose="020B0604020202020204" pitchFamily="34" charset="0"/>
                          <a:ea typeface="Calibri"/>
                          <a:cs typeface="Arial" panose="020B0604020202020204" pitchFamily="34" charset="0"/>
                        </a:rPr>
                        <a:t>Weighting</a:t>
                      </a:r>
                      <a:r>
                        <a:rPr lang="en-US" sz="1600" baseline="0">
                          <a:solidFill>
                            <a:schemeClr val="tx1"/>
                          </a:solidFill>
                          <a:latin typeface="Arial" panose="020B0604020202020204" pitchFamily="34" charset="0"/>
                          <a:ea typeface="Calibri"/>
                          <a:cs typeface="Arial" panose="020B0604020202020204" pitchFamily="34" charset="0"/>
                        </a:rPr>
                        <a:t> (3:1)</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275989">
                <a:tc vMerge="1">
                  <a:txBody>
                    <a:bodyPr/>
                    <a:lstStyle/>
                    <a:p>
                      <a:pPr marL="0" marR="0" algn="l">
                        <a:lnSpc>
                          <a:spcPct val="115000"/>
                        </a:lnSpc>
                        <a:spcBef>
                          <a:spcPts val="0"/>
                        </a:spcBef>
                        <a:spcAft>
                          <a:spcPts val="0"/>
                        </a:spcAft>
                      </a:pPr>
                      <a:endParaRPr lang="en-US" sz="160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r>
                        <a:rPr lang="en-US" sz="1600" b="1">
                          <a:solidFill>
                            <a:schemeClr val="tx1"/>
                          </a:solidFill>
                          <a:latin typeface="Arial" panose="020B0604020202020204" pitchFamily="34" charset="0"/>
                          <a:ea typeface="Calibri"/>
                          <a:cs typeface="Arial" panose="020B0604020202020204" pitchFamily="34" charset="0"/>
                        </a:rPr>
                        <a:t>With</a:t>
                      </a:r>
                      <a:r>
                        <a:rPr lang="en-US" sz="1600" b="1" baseline="0">
                          <a:solidFill>
                            <a:schemeClr val="tx1"/>
                          </a:solidFill>
                          <a:latin typeface="Arial" panose="020B0604020202020204" pitchFamily="34" charset="0"/>
                          <a:ea typeface="Calibri"/>
                          <a:cs typeface="Arial" panose="020B0604020202020204" pitchFamily="34" charset="0"/>
                        </a:rPr>
                        <a:t> EL</a:t>
                      </a:r>
                      <a:endParaRPr lang="en-US" sz="1600" b="1">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600" b="1">
                          <a:solidFill>
                            <a:schemeClr val="tx1"/>
                          </a:solidFill>
                          <a:latin typeface="Arial" panose="020B0604020202020204" pitchFamily="34" charset="0"/>
                          <a:ea typeface="Calibri"/>
                          <a:cs typeface="Arial" panose="020B0604020202020204" pitchFamily="34" charset="0"/>
                        </a:rPr>
                        <a:t>No</a:t>
                      </a:r>
                      <a:r>
                        <a:rPr lang="en-US" sz="1600" b="1" baseline="0">
                          <a:solidFill>
                            <a:schemeClr val="tx1"/>
                          </a:solidFill>
                          <a:latin typeface="Arial" panose="020B0604020202020204" pitchFamily="34" charset="0"/>
                          <a:ea typeface="Calibri"/>
                          <a:cs typeface="Arial" panose="020B0604020202020204" pitchFamily="34" charset="0"/>
                        </a:rPr>
                        <a:t> EL</a:t>
                      </a:r>
                      <a:endParaRPr lang="en-US" sz="1600" b="1">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688976">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Achievement</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ELA,</a:t>
                      </a:r>
                      <a:r>
                        <a:rPr lang="en-US" sz="1600" baseline="0">
                          <a:solidFill>
                            <a:schemeClr val="tx1"/>
                          </a:solidFill>
                          <a:latin typeface="Arial" panose="020B0604020202020204" pitchFamily="34" charset="0"/>
                          <a:cs typeface="Arial" panose="020B0604020202020204" pitchFamily="34" charset="0"/>
                        </a:rPr>
                        <a:t> math, and science</a:t>
                      </a:r>
                      <a:r>
                        <a:rPr lang="en-US" sz="1600">
                          <a:solidFill>
                            <a:schemeClr val="tx1"/>
                          </a:solidFill>
                          <a:latin typeface="Arial" panose="020B0604020202020204" pitchFamily="34" charset="0"/>
                          <a:cs typeface="Arial" panose="020B0604020202020204" pitchFamily="34" charset="0"/>
                        </a:rPr>
                        <a:t> average scaled score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40%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47.5%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88976">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Student Growth</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ELA and math </a:t>
                      </a:r>
                      <a:r>
                        <a:rPr lang="en-US" sz="1600" baseline="0">
                          <a:solidFill>
                            <a:schemeClr val="tx1"/>
                          </a:solidFill>
                          <a:latin typeface="Arial" panose="020B0604020202020204" pitchFamily="34" charset="0"/>
                          <a:cs typeface="Arial" panose="020B0604020202020204" pitchFamily="34" charset="0"/>
                        </a:rPr>
                        <a:t>SGPs</a:t>
                      </a:r>
                      <a:endParaRPr lang="en-US" sz="16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22.5%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88976">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High School Completion</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Four-year cohort graduation rate </a:t>
                      </a:r>
                    </a:p>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Extended engagement rate</a:t>
                      </a:r>
                    </a:p>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Annual dropout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688976">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English Language </a:t>
                      </a:r>
                    </a:p>
                    <a:p>
                      <a:pPr marL="0" marR="0" algn="l">
                        <a:lnSpc>
                          <a:spcPct val="115000"/>
                        </a:lnSpc>
                        <a:spcBef>
                          <a:spcPts val="0"/>
                        </a:spcBef>
                        <a:spcAft>
                          <a:spcPts val="0"/>
                        </a:spcAft>
                      </a:pPr>
                      <a:r>
                        <a:rPr lang="en-US" sz="1600">
                          <a:solidFill>
                            <a:schemeClr val="tx1"/>
                          </a:solidFill>
                          <a:latin typeface="Arial" panose="020B0604020202020204" pitchFamily="34" charset="0"/>
                          <a:ea typeface="Calibri"/>
                          <a:cs typeface="Arial" panose="020B0604020202020204" pitchFamily="34" charset="0"/>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Percent of ELs making progress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Char char="•"/>
                        <a:tabLst>
                          <a:tab pos="328295" algn="l"/>
                        </a:tabLst>
                      </a:pPr>
                      <a:endParaRPr lang="en-US" sz="16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688976">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Additional Indicators</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Chronic absenteeism rate</a:t>
                      </a:r>
                    </a:p>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Advanced</a:t>
                      </a:r>
                      <a:r>
                        <a:rPr lang="en-US" sz="1600" baseline="0">
                          <a:solidFill>
                            <a:schemeClr val="tx1"/>
                          </a:solidFill>
                          <a:latin typeface="Arial" panose="020B0604020202020204" pitchFamily="34" charset="0"/>
                          <a:cs typeface="Arial" panose="020B0604020202020204" pitchFamily="34" charset="0"/>
                        </a:rPr>
                        <a:t> coursework completion rate</a:t>
                      </a:r>
                      <a:endParaRPr lang="en-US" sz="16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tx1"/>
                          </a:solidFill>
                          <a:latin typeface="Arial" panose="020B06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Rectangle 6" descr="Calling out High School Completion as the main difference between the previous non-high school slide and the high school slide">
            <a:extLst>
              <a:ext uri="{FF2B5EF4-FFF2-40B4-BE49-F238E27FC236}">
                <a16:creationId xmlns:a16="http://schemas.microsoft.com/office/drawing/2014/main" id="{0FE9FA29-8204-6D38-2B39-421E484474D9}"/>
              </a:ext>
            </a:extLst>
          </p:cNvPr>
          <p:cNvSpPr/>
          <p:nvPr/>
        </p:nvSpPr>
        <p:spPr>
          <a:xfrm>
            <a:off x="259976" y="4020671"/>
            <a:ext cx="11663083" cy="986118"/>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5320" y="6388347"/>
            <a:ext cx="11381360"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Note: </a:t>
            </a:r>
            <a:r>
              <a:rPr lang="en-US" sz="1400">
                <a:latin typeface="Arial" panose="020B0604020202020204" pitchFamily="34" charset="0"/>
                <a:cs typeface="Arial" panose="020B0604020202020204" pitchFamily="34" charset="0"/>
              </a:rPr>
              <a:t>The high school completion indicators are considered part of achievement when measuring the ratio of achievement to growth</a:t>
            </a:r>
          </a:p>
        </p:txBody>
      </p:sp>
    </p:spTree>
    <p:extLst>
      <p:ext uri="{BB962C8B-B14F-4D97-AF65-F5344CB8AC3E}">
        <p14:creationId xmlns:p14="http://schemas.microsoft.com/office/powerpoint/2010/main" val="309689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a:xfrm>
            <a:off x="838200" y="2002631"/>
            <a:ext cx="5657000" cy="2852737"/>
          </a:xfrm>
        </p:spPr>
        <p:txBody>
          <a:bodyPr>
            <a:normAutofit/>
          </a:bodyPr>
          <a:lstStyle/>
          <a:p>
            <a:r>
              <a:rPr lang="en-US" sz="4400"/>
              <a:t>3. Normative Component (Accountability Percentile)</a:t>
            </a:r>
          </a:p>
        </p:txBody>
      </p:sp>
      <p:grpSp>
        <p:nvGrpSpPr>
          <p:cNvPr id="9" name="Group 8" descr="2023 Accountability report for a school, with percentile data called out in an orange box">
            <a:extLst>
              <a:ext uri="{FF2B5EF4-FFF2-40B4-BE49-F238E27FC236}">
                <a16:creationId xmlns:a16="http://schemas.microsoft.com/office/drawing/2014/main" id="{D1341B9A-A854-463F-B82C-BCB0D0F6086E}"/>
              </a:ext>
            </a:extLst>
          </p:cNvPr>
          <p:cNvGrpSpPr/>
          <p:nvPr/>
        </p:nvGrpSpPr>
        <p:grpSpPr>
          <a:xfrm>
            <a:off x="6246770" y="403093"/>
            <a:ext cx="5107030" cy="6001002"/>
            <a:chOff x="6246770" y="403093"/>
            <a:chExt cx="5107030" cy="6001002"/>
          </a:xfrm>
        </p:grpSpPr>
        <p:pic>
          <p:nvPicPr>
            <p:cNvPr id="8" name="Picture 7" descr="2023 Accountability report for a school">
              <a:extLst>
                <a:ext uri="{FF2B5EF4-FFF2-40B4-BE49-F238E27FC236}">
                  <a16:creationId xmlns:a16="http://schemas.microsoft.com/office/drawing/2014/main" id="{484D4D57-5FB9-40FA-A86B-7C2DD18FE440}"/>
                </a:ext>
              </a:extLst>
            </p:cNvPr>
            <p:cNvPicPr>
              <a:picLocks noChangeAspect="1"/>
            </p:cNvPicPr>
            <p:nvPr/>
          </p:nvPicPr>
          <p:blipFill rotWithShape="1">
            <a:blip r:embed="rId2"/>
            <a:srcRect b="1798"/>
            <a:stretch/>
          </p:blipFill>
          <p:spPr>
            <a:xfrm>
              <a:off x="6246770" y="403093"/>
              <a:ext cx="4913745" cy="6001002"/>
            </a:xfrm>
            <a:prstGeom prst="rect">
              <a:avLst/>
            </a:prstGeom>
          </p:spPr>
        </p:pic>
        <p:sp>
          <p:nvSpPr>
            <p:cNvPr id="3" name="Rectangle 2">
              <a:extLst>
                <a:ext uri="{FF2B5EF4-FFF2-40B4-BE49-F238E27FC236}">
                  <a16:creationId xmlns:a16="http://schemas.microsoft.com/office/drawing/2014/main" id="{F7725A59-9B4F-2767-047A-CE3DA8D21DC6}"/>
                </a:ext>
                <a:ext uri="{C183D7F6-B498-43B3-948B-1728B52AA6E4}">
                  <adec:decorative xmlns:adec="http://schemas.microsoft.com/office/drawing/2017/decorative" val="1"/>
                </a:ext>
              </a:extLst>
            </p:cNvPr>
            <p:cNvSpPr/>
            <p:nvPr/>
          </p:nvSpPr>
          <p:spPr>
            <a:xfrm>
              <a:off x="9014012" y="1740413"/>
              <a:ext cx="2339788" cy="524435"/>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286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Overview: Normative Component</a:t>
            </a:r>
          </a:p>
        </p:txBody>
      </p:sp>
      <p:sp>
        <p:nvSpPr>
          <p:cNvPr id="3" name="Content Placeholder 2"/>
          <p:cNvSpPr>
            <a:spLocks noGrp="1"/>
          </p:cNvSpPr>
          <p:nvPr>
            <p:ph idx="1"/>
          </p:nvPr>
        </p:nvSpPr>
        <p:spPr>
          <a:xfrm>
            <a:off x="838200" y="2086984"/>
            <a:ext cx="10515600" cy="4405890"/>
          </a:xfrm>
        </p:spPr>
        <p:txBody>
          <a:bodyPr>
            <a:normAutofit/>
          </a:bodyPr>
          <a:lstStyle/>
          <a:p>
            <a:pPr lvl="0"/>
            <a:r>
              <a:rPr lang="en-US" sz="2400"/>
              <a:t>Accountability percentile 1-99, calculated using all available indicators for a school</a:t>
            </a:r>
          </a:p>
          <a:p>
            <a:pPr lvl="0"/>
            <a:r>
              <a:rPr lang="en-US" sz="2400"/>
              <a:t>Compares schools within one of three groups:</a:t>
            </a:r>
          </a:p>
          <a:p>
            <a:pPr lvl="1"/>
            <a:r>
              <a:rPr lang="en-US" sz="1800"/>
              <a:t>Non-high schools</a:t>
            </a:r>
          </a:p>
          <a:p>
            <a:pPr lvl="1"/>
            <a:r>
              <a:rPr lang="en-US" sz="1800"/>
              <a:t>Middle/High/K-12 schools</a:t>
            </a:r>
          </a:p>
          <a:p>
            <a:pPr lvl="1"/>
            <a:r>
              <a:rPr lang="en-US" sz="1800"/>
              <a:t>High schools</a:t>
            </a:r>
          </a:p>
          <a:p>
            <a:pPr lvl="0"/>
            <a:r>
              <a:rPr lang="en-US" sz="2400"/>
              <a:t>Used to identify the lowest performing schools in the state, as required by state and federal laws</a:t>
            </a:r>
          </a:p>
          <a:p>
            <a:pPr lvl="0"/>
            <a:r>
              <a:rPr lang="en-US" sz="2400"/>
              <a:t>Same calculation used at the student group level to identify low performing student groups</a:t>
            </a:r>
          </a:p>
          <a:p>
            <a:pPr lvl="0"/>
            <a:r>
              <a:rPr lang="en-US" sz="2400"/>
              <a:t>Weighted average of 2022 data (40%) and 2023 data (60%)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School Comparison Groups</a:t>
            </a:r>
          </a:p>
        </p:txBody>
      </p:sp>
      <p:sp>
        <p:nvSpPr>
          <p:cNvPr id="3" name="Content Placeholder 2"/>
          <p:cNvSpPr>
            <a:spLocks noGrp="1"/>
          </p:cNvSpPr>
          <p:nvPr>
            <p:ph idx="1"/>
          </p:nvPr>
        </p:nvSpPr>
        <p:spPr>
          <a:xfrm>
            <a:off x="838200" y="2086984"/>
            <a:ext cx="10515600" cy="567726"/>
          </a:xfrm>
        </p:spPr>
        <p:txBody>
          <a:bodyPr>
            <a:normAutofit/>
          </a:bodyPr>
          <a:lstStyle/>
          <a:p>
            <a:pPr marL="0" indent="0">
              <a:buNone/>
            </a:pPr>
            <a:r>
              <a:rPr lang="en-US" sz="2400"/>
              <a:t>Schools are grouped and compared based on the grades served in 2023:</a:t>
            </a:r>
          </a:p>
        </p:txBody>
      </p:sp>
      <p:graphicFrame>
        <p:nvGraphicFramePr>
          <p:cNvPr id="5" name="Diagram 4" descr="Non-high schools = Serving only a combination of grades 3-8. &#10;Middle/high/K-12 schools = Serving grade 10 &amp; at least one other grade 3-8.&#10;High schools = Schools in which the only tested grade is grade 10.&#10;"/>
          <p:cNvGraphicFramePr/>
          <p:nvPr>
            <p:extLst>
              <p:ext uri="{D42A27DB-BD31-4B8C-83A1-F6EECF244321}">
                <p14:modId xmlns:p14="http://schemas.microsoft.com/office/powerpoint/2010/main" val="382724790"/>
              </p:ext>
            </p:extLst>
          </p:nvPr>
        </p:nvGraphicFramePr>
        <p:xfrm>
          <a:off x="1613828" y="2740452"/>
          <a:ext cx="8867359" cy="3119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85" y="365126"/>
            <a:ext cx="11366090" cy="1042852"/>
          </a:xfrm>
        </p:spPr>
        <p:txBody>
          <a:bodyPr>
            <a:normAutofit fontScale="90000"/>
          </a:bodyPr>
          <a:lstStyle/>
          <a:p>
            <a:r>
              <a:rPr lang="en-US"/>
              <a:t>Comparing Percentiles Across Years and Grades</a:t>
            </a:r>
          </a:p>
        </p:txBody>
      </p:sp>
      <p:sp>
        <p:nvSpPr>
          <p:cNvPr id="3" name="Content Placeholder 2"/>
          <p:cNvSpPr>
            <a:spLocks noGrp="1"/>
          </p:cNvSpPr>
          <p:nvPr>
            <p:ph idx="1"/>
          </p:nvPr>
        </p:nvSpPr>
        <p:spPr/>
        <p:txBody>
          <a:bodyPr>
            <a:normAutofit/>
          </a:bodyPr>
          <a:lstStyle/>
          <a:p>
            <a:r>
              <a:rPr lang="en-US" sz="2400"/>
              <a:t>Do not compare 2023 accountability percentiles school percentiles from 2012-2017</a:t>
            </a:r>
          </a:p>
          <a:p>
            <a:r>
              <a:rPr lang="en-US" sz="2400"/>
              <a:t>Use caution when comparing 2018, 2019, 2022, and 2023 percentiles</a:t>
            </a:r>
          </a:p>
          <a:p>
            <a:pPr lvl="1"/>
            <a:r>
              <a:rPr lang="en-US" sz="2000"/>
              <a:t>Percentiles were not calculated in 2020 and 2021</a:t>
            </a:r>
          </a:p>
          <a:p>
            <a:r>
              <a:rPr lang="en-US" sz="2400"/>
              <a:t>Do not compare percentiles across gradespans</a:t>
            </a:r>
          </a:p>
          <a:p>
            <a:pPr lvl="1">
              <a:buClr>
                <a:schemeClr val="accent6"/>
              </a:buClr>
              <a:buSzPct val="115000"/>
              <a:buFont typeface="Wingdings" panose="05000000000000000000" pitchFamily="2" charset="2"/>
              <a:buChar char="ü"/>
            </a:pPr>
            <a:r>
              <a:rPr lang="en-US" sz="2000"/>
              <a:t>Compare a non-high school to another non-high school</a:t>
            </a:r>
          </a:p>
          <a:p>
            <a:pPr lvl="1">
              <a:buClr>
                <a:srgbClr val="FF0000"/>
              </a:buClr>
              <a:buSzPct val="115000"/>
              <a:buFont typeface="Wingdings" panose="05000000000000000000" pitchFamily="2" charset="2"/>
              <a:buChar char="û"/>
            </a:pPr>
            <a:r>
              <a:rPr lang="en-US" sz="2000"/>
              <a:t>Compare a non-high school to a middle/high or K-12 school</a:t>
            </a:r>
          </a:p>
        </p:txBody>
      </p:sp>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a:xfrm>
            <a:off x="739878" y="1336151"/>
            <a:ext cx="8520953" cy="2852737"/>
          </a:xfrm>
        </p:spPr>
        <p:txBody>
          <a:bodyPr>
            <a:normAutofit/>
          </a:bodyPr>
          <a:lstStyle/>
          <a:p>
            <a:r>
              <a:rPr lang="en-US" sz="4400"/>
              <a:t>4. Criterion-Referenced Component (Targets)</a:t>
            </a:r>
          </a:p>
        </p:txBody>
      </p:sp>
      <p:grpSp>
        <p:nvGrpSpPr>
          <p:cNvPr id="7" name="Group 6" descr="2023 Accountability report for a school, with criterion-referenced data called out in an orange box">
            <a:extLst>
              <a:ext uri="{FF2B5EF4-FFF2-40B4-BE49-F238E27FC236}">
                <a16:creationId xmlns:a16="http://schemas.microsoft.com/office/drawing/2014/main" id="{08B585EA-9F75-4F07-8535-F44D01336169}"/>
              </a:ext>
            </a:extLst>
          </p:cNvPr>
          <p:cNvGrpSpPr/>
          <p:nvPr/>
        </p:nvGrpSpPr>
        <p:grpSpPr>
          <a:xfrm>
            <a:off x="6848168" y="354562"/>
            <a:ext cx="5011270" cy="5962261"/>
            <a:chOff x="6848168" y="354562"/>
            <a:chExt cx="5011270" cy="5962261"/>
          </a:xfrm>
        </p:grpSpPr>
        <p:pic>
          <p:nvPicPr>
            <p:cNvPr id="6" name="Picture 5" descr="2023 Accountability report for a school">
              <a:extLst>
                <a:ext uri="{FF2B5EF4-FFF2-40B4-BE49-F238E27FC236}">
                  <a16:creationId xmlns:a16="http://schemas.microsoft.com/office/drawing/2014/main" id="{1538BF16-4DE5-403A-BA97-F0708ACCF453}"/>
                </a:ext>
              </a:extLst>
            </p:cNvPr>
            <p:cNvPicPr>
              <a:picLocks noChangeAspect="1"/>
            </p:cNvPicPr>
            <p:nvPr/>
          </p:nvPicPr>
          <p:blipFill rotWithShape="1">
            <a:blip r:embed="rId2"/>
            <a:srcRect b="1798"/>
            <a:stretch/>
          </p:blipFill>
          <p:spPr>
            <a:xfrm>
              <a:off x="6976596" y="354562"/>
              <a:ext cx="4754414" cy="5806417"/>
            </a:xfrm>
            <a:prstGeom prst="rect">
              <a:avLst/>
            </a:prstGeom>
          </p:spPr>
        </p:pic>
        <p:sp>
          <p:nvSpPr>
            <p:cNvPr id="3" name="Rectangle 2">
              <a:extLst>
                <a:ext uri="{FF2B5EF4-FFF2-40B4-BE49-F238E27FC236}">
                  <a16:creationId xmlns:a16="http://schemas.microsoft.com/office/drawing/2014/main" id="{27D643C8-5DD4-2B67-B620-4399B621E1D8}"/>
                </a:ext>
                <a:ext uri="{C183D7F6-B498-43B3-948B-1728B52AA6E4}">
                  <adec:decorative xmlns:adec="http://schemas.microsoft.com/office/drawing/2017/decorative" val="1"/>
                </a:ext>
              </a:extLst>
            </p:cNvPr>
            <p:cNvSpPr/>
            <p:nvPr/>
          </p:nvSpPr>
          <p:spPr>
            <a:xfrm>
              <a:off x="6848168" y="2397966"/>
              <a:ext cx="5011270" cy="3918857"/>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121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Overview: Criterion-Referenced Component </a:t>
            </a:r>
          </a:p>
        </p:txBody>
      </p:sp>
      <p:sp>
        <p:nvSpPr>
          <p:cNvPr id="3" name="Content Placeholder 2"/>
          <p:cNvSpPr>
            <a:spLocks noGrp="1"/>
          </p:cNvSpPr>
          <p:nvPr>
            <p:ph idx="1"/>
          </p:nvPr>
        </p:nvSpPr>
        <p:spPr>
          <a:xfrm>
            <a:off x="838200" y="2086984"/>
            <a:ext cx="10515600" cy="4530126"/>
          </a:xfrm>
        </p:spPr>
        <p:txBody>
          <a:bodyPr>
            <a:normAutofit lnSpcReduction="10000"/>
          </a:bodyPr>
          <a:lstStyle/>
          <a:p>
            <a:r>
              <a:rPr lang="en-US" sz="2400"/>
              <a:t>Federal law requires long-term goals and measures of interim progress</a:t>
            </a:r>
          </a:p>
          <a:p>
            <a:r>
              <a:rPr lang="en-US" sz="2400"/>
              <a:t>DESE calculates targets for each district, school, and student group</a:t>
            </a:r>
          </a:p>
          <a:p>
            <a:r>
              <a:rPr lang="en-US" sz="2400"/>
              <a:t>2023 targets for the achievement indicators were published this past spring and were determined by the district, school, or group’s “path”</a:t>
            </a:r>
          </a:p>
          <a:p>
            <a:pPr lvl="1"/>
            <a:r>
              <a:rPr lang="en-US" sz="2000" i="1"/>
              <a:t>Recovery Path: </a:t>
            </a:r>
            <a:r>
              <a:rPr lang="en-US" sz="2000"/>
              <a:t>The MCAS average scaled score for a group/subject was higher in 2019 than in 2022</a:t>
            </a:r>
          </a:p>
          <a:p>
            <a:pPr lvl="1"/>
            <a:r>
              <a:rPr lang="en-US" sz="2000" i="1"/>
              <a:t>Path Forward: </a:t>
            </a:r>
            <a:r>
              <a:rPr lang="en-US" sz="2000"/>
              <a:t>The MCAS average scaled score for a group/subject was higher in 2022 than in 2019, or the improvement increment calculated using the recovery path for the group and subject is less rigorous than that assigned in 2019</a:t>
            </a:r>
          </a:p>
          <a:p>
            <a:pPr lvl="0"/>
            <a:r>
              <a:rPr lang="en-US" sz="2400"/>
              <a:t>Targets for non-assessment indicators are based on analysis of past trends and reasonable expectations for improvement</a:t>
            </a:r>
          </a:p>
          <a:p>
            <a:r>
              <a:rPr lang="en-US" sz="2400"/>
              <a:t>Points are assigned based on progress toward each indicator’s target </a:t>
            </a:r>
          </a:p>
          <a:p>
            <a:r>
              <a:rPr lang="en-US" sz="2400"/>
              <a:t>Overall progress towards targets is reported as a percentage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Scale of Point Assignment</a:t>
            </a:r>
          </a:p>
        </p:txBody>
      </p:sp>
      <p:sp>
        <p:nvSpPr>
          <p:cNvPr id="3" name="Content Placeholder 2"/>
          <p:cNvSpPr>
            <a:spLocks noGrp="1"/>
          </p:cNvSpPr>
          <p:nvPr>
            <p:ph idx="1"/>
          </p:nvPr>
        </p:nvSpPr>
        <p:spPr>
          <a:xfrm>
            <a:off x="838200" y="2195139"/>
            <a:ext cx="10515600" cy="4052559"/>
          </a:xfrm>
        </p:spPr>
        <p:txBody>
          <a:bodyPr/>
          <a:lstStyle/>
          <a:p>
            <a:pPr marL="0" lvl="0" indent="0">
              <a:buNone/>
            </a:pPr>
            <a:r>
              <a:rPr lang="en-US" sz="2400"/>
              <a:t>Points assigned based on progress toward target for each indicator for the </a:t>
            </a:r>
            <a:r>
              <a:rPr lang="en-US" sz="2400" b="1"/>
              <a:t>all students group </a:t>
            </a:r>
            <a:r>
              <a:rPr lang="en-US" sz="2400"/>
              <a:t>and </a:t>
            </a:r>
            <a:r>
              <a:rPr lang="en-US" sz="2400" b="1"/>
              <a:t>each student group</a:t>
            </a:r>
            <a:r>
              <a:rPr lang="en-US" sz="2400"/>
              <a:t> with sufficient data:</a:t>
            </a:r>
          </a:p>
          <a:p>
            <a:pPr lvl="0"/>
            <a:endParaRPr lang="en-US" sz="2800"/>
          </a:p>
          <a:p>
            <a:endParaRPr lang="en-US"/>
          </a:p>
        </p:txBody>
      </p:sp>
      <p:graphicFrame>
        <p:nvGraphicFramePr>
          <p:cNvPr id="6" name="Table 5" descr="Declined: 0&#10;No change: 1&#10;Improved: 2&#10;Met target: 3&#10;Exceeded target: 4"/>
          <p:cNvGraphicFramePr>
            <a:graphicFrameLocks noGrp="1"/>
          </p:cNvGraphicFramePr>
          <p:nvPr>
            <p:extLst>
              <p:ext uri="{D42A27DB-BD31-4B8C-83A1-F6EECF244321}">
                <p14:modId xmlns:p14="http://schemas.microsoft.com/office/powerpoint/2010/main" val="795066404"/>
              </p:ext>
            </p:extLst>
          </p:nvPr>
        </p:nvGraphicFramePr>
        <p:xfrm>
          <a:off x="492130" y="3173389"/>
          <a:ext cx="11207740" cy="1879748"/>
        </p:xfrm>
        <a:graphic>
          <a:graphicData uri="http://schemas.openxmlformats.org/drawingml/2006/table">
            <a:tbl>
              <a:tblPr firstRow="1"/>
              <a:tblGrid>
                <a:gridCol w="1540950">
                  <a:extLst>
                    <a:ext uri="{9D8B030D-6E8A-4147-A177-3AD203B41FA5}">
                      <a16:colId xmlns:a16="http://schemas.microsoft.com/office/drawing/2014/main" val="20000"/>
                    </a:ext>
                  </a:extLst>
                </a:gridCol>
                <a:gridCol w="1933358">
                  <a:extLst>
                    <a:ext uri="{9D8B030D-6E8A-4147-A177-3AD203B41FA5}">
                      <a16:colId xmlns:a16="http://schemas.microsoft.com/office/drawing/2014/main" val="178789465"/>
                    </a:ext>
                  </a:extLst>
                </a:gridCol>
                <a:gridCol w="1933358">
                  <a:extLst>
                    <a:ext uri="{9D8B030D-6E8A-4147-A177-3AD203B41FA5}">
                      <a16:colId xmlns:a16="http://schemas.microsoft.com/office/drawing/2014/main" val="20001"/>
                    </a:ext>
                  </a:extLst>
                </a:gridCol>
                <a:gridCol w="1933358">
                  <a:extLst>
                    <a:ext uri="{9D8B030D-6E8A-4147-A177-3AD203B41FA5}">
                      <a16:colId xmlns:a16="http://schemas.microsoft.com/office/drawing/2014/main" val="20002"/>
                    </a:ext>
                  </a:extLst>
                </a:gridCol>
                <a:gridCol w="1933358">
                  <a:extLst>
                    <a:ext uri="{9D8B030D-6E8A-4147-A177-3AD203B41FA5}">
                      <a16:colId xmlns:a16="http://schemas.microsoft.com/office/drawing/2014/main" val="20003"/>
                    </a:ext>
                  </a:extLst>
                </a:gridCol>
                <a:gridCol w="1933358">
                  <a:extLst>
                    <a:ext uri="{9D8B030D-6E8A-4147-A177-3AD203B41FA5}">
                      <a16:colId xmlns:a16="http://schemas.microsoft.com/office/drawing/2014/main" val="20004"/>
                    </a:ext>
                  </a:extLst>
                </a:gridCol>
              </a:tblGrid>
              <a:tr h="710119">
                <a:tc>
                  <a:txBody>
                    <a:bodyPr/>
                    <a:lstStyle/>
                    <a:p>
                      <a:pPr algn="l"/>
                      <a:r>
                        <a:rPr lang="en-US" sz="2000" b="1">
                          <a:solidFill>
                            <a:schemeClr val="tx1"/>
                          </a:solidFill>
                          <a:latin typeface="Arial" panose="020B0604020202020204" pitchFamily="34" charset="0"/>
                          <a:cs typeface="Arial" panose="020B0604020202020204" pitchFamily="34" charset="0"/>
                        </a:rPr>
                        <a:t>Category</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Declined</a:t>
                      </a:r>
                      <a:endParaRPr lang="en-US" sz="20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No </a:t>
                      </a:r>
                    </a:p>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change</a:t>
                      </a:r>
                      <a:endParaRPr lang="en-US" sz="20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Improved below target</a:t>
                      </a:r>
                      <a:endParaRPr lang="en-US" sz="20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Met </a:t>
                      </a:r>
                    </a:p>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target</a:t>
                      </a:r>
                      <a:endParaRPr lang="en-US" sz="20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Exceeded target</a:t>
                      </a:r>
                      <a:endParaRPr lang="en-US" sz="20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438012">
                <a:tc>
                  <a:txBody>
                    <a:bodyPr/>
                    <a:lstStyle/>
                    <a:p>
                      <a:pPr algn="l"/>
                      <a:r>
                        <a:rPr lang="en-US" sz="2000" b="1">
                          <a:solidFill>
                            <a:schemeClr val="tx1"/>
                          </a:solidFill>
                          <a:latin typeface="Arial" panose="020B0604020202020204" pitchFamily="34" charset="0"/>
                          <a:cs typeface="Arial" panose="020B0604020202020204" pitchFamily="34" charset="0"/>
                        </a:rPr>
                        <a:t>Points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1</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2</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3</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4</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63847">
                <a:tc gridSpan="6">
                  <a:txBody>
                    <a:bodyPr/>
                    <a:lstStyle/>
                    <a:p>
                      <a:endParaRPr lang="en-US" sz="20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148740"/>
                  </a:ext>
                </a:extLst>
              </a:tr>
              <a:tr h="426817">
                <a:tc>
                  <a:txBody>
                    <a:bodyPr/>
                    <a:lstStyle/>
                    <a:p>
                      <a:pPr algn="l"/>
                      <a:r>
                        <a:rPr lang="en-US" sz="2000" b="1">
                          <a:solidFill>
                            <a:schemeClr val="tx1"/>
                          </a:solidFill>
                          <a:latin typeface="Arial" panose="020B0604020202020204" pitchFamily="34" charset="0"/>
                          <a:cs typeface="Arial" panose="020B0604020202020204" pitchFamily="34" charset="0"/>
                        </a:rPr>
                        <a:t>Target</a:t>
                      </a:r>
                      <a:r>
                        <a:rPr lang="en-US" sz="2000" b="1" baseline="0">
                          <a:solidFill>
                            <a:schemeClr val="tx1"/>
                          </a:solidFill>
                          <a:latin typeface="Arial" panose="020B0604020202020204" pitchFamily="34" charset="0"/>
                          <a:cs typeface="Arial" panose="020B0604020202020204" pitchFamily="34" charset="0"/>
                        </a:rPr>
                        <a:t> %</a:t>
                      </a:r>
                      <a:endParaRPr lang="en-US" sz="2000" b="1">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rial" panose="020B0604020202020204" pitchFamily="34" charset="0"/>
                          <a:ea typeface="Calibri"/>
                          <a:cs typeface="Arial" panose="020B0604020202020204" pitchFamily="34" charset="0"/>
                        </a:rPr>
                        <a:t>25%</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50%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75%</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rial" panose="020B0604020202020204" pitchFamily="34" charset="0"/>
                          <a:ea typeface="Calibri"/>
                          <a:cs typeface="Arial" panose="020B0604020202020204" pitchFamily="34" charset="0"/>
                        </a:rPr>
                        <a:t>100%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988288070"/>
                  </a:ext>
                </a:extLst>
              </a:tr>
            </a:tbl>
          </a:graphicData>
        </a:graphic>
      </p:graphicFrame>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Lowest Performing Student Group</a:t>
            </a:r>
          </a:p>
        </p:txBody>
      </p:sp>
      <p:sp>
        <p:nvSpPr>
          <p:cNvPr id="3" name="Content Placeholder 2"/>
          <p:cNvSpPr>
            <a:spLocks noGrp="1"/>
          </p:cNvSpPr>
          <p:nvPr>
            <p:ph idx="1"/>
          </p:nvPr>
        </p:nvSpPr>
        <p:spPr>
          <a:xfrm>
            <a:off x="838199" y="2086984"/>
            <a:ext cx="10601325" cy="4486536"/>
          </a:xfrm>
        </p:spPr>
        <p:txBody>
          <a:bodyPr>
            <a:normAutofit fontScale="92500" lnSpcReduction="20000"/>
          </a:bodyPr>
          <a:lstStyle/>
          <a:p>
            <a:pPr lvl="0"/>
            <a:r>
              <a:rPr lang="en-US" sz="2400" dirty="0"/>
              <a:t>In addition to school results, DESE will also measure the performance of the lowest performing students in each school</a:t>
            </a:r>
          </a:p>
          <a:p>
            <a:pPr lvl="1"/>
            <a:r>
              <a:rPr lang="en-US" sz="2100" dirty="0"/>
              <a:t>Every school has a group of lowest performers</a:t>
            </a:r>
          </a:p>
          <a:p>
            <a:pPr lvl="1"/>
            <a:r>
              <a:rPr lang="en-US" sz="2100" dirty="0"/>
              <a:t>Identified from a group of students who have been enrolled in the school for more than one year</a:t>
            </a:r>
          </a:p>
          <a:p>
            <a:pPr lvl="1"/>
            <a:r>
              <a:rPr lang="en-US" sz="2100" i="1" dirty="0"/>
              <a:t>Exception in 2023: no lowest performing group in grade 10</a:t>
            </a:r>
          </a:p>
          <a:p>
            <a:r>
              <a:rPr lang="en-US" sz="2400" dirty="0"/>
              <a:t>For most schools serving grades 3-8, </a:t>
            </a:r>
            <a:r>
              <a:rPr lang="en-US" sz="2400" i="1" dirty="0"/>
              <a:t>eligible</a:t>
            </a:r>
            <a:r>
              <a:rPr lang="en-US" sz="2400" dirty="0"/>
              <a:t> students were:</a:t>
            </a:r>
          </a:p>
          <a:p>
            <a:pPr lvl="1"/>
            <a:r>
              <a:rPr lang="en-US" sz="2100" dirty="0"/>
              <a:t>Officially enrolled and tested in their current school or district for two consecutive years;  </a:t>
            </a:r>
          </a:p>
          <a:p>
            <a:pPr lvl="1"/>
            <a:r>
              <a:rPr lang="en-US" sz="2100" dirty="0"/>
              <a:t>Not a first- or second-year English learner in 2023</a:t>
            </a:r>
          </a:p>
          <a:p>
            <a:pPr lvl="1"/>
            <a:r>
              <a:rPr lang="en-US" sz="2100" dirty="0"/>
              <a:t>Not assessed using MCAS-Alt in both ELA and math </a:t>
            </a:r>
          </a:p>
          <a:p>
            <a:r>
              <a:rPr lang="en-US" sz="2400" dirty="0"/>
              <a:t>The lowest performing group represents the lowest performing 25 percent of </a:t>
            </a:r>
            <a:r>
              <a:rPr lang="en-US" sz="2400" i="1" dirty="0"/>
              <a:t>eligible</a:t>
            </a:r>
            <a:r>
              <a:rPr lang="en-US" sz="2400" dirty="0"/>
              <a:t> students, identified using a </a:t>
            </a:r>
            <a:r>
              <a:rPr lang="en-US" sz="2400"/>
              <a:t>combined 2022 </a:t>
            </a:r>
            <a:r>
              <a:rPr lang="en-US" sz="2400" dirty="0"/>
              <a:t>ELA and math average scaled score</a:t>
            </a:r>
          </a:p>
          <a:p>
            <a:r>
              <a:rPr lang="en-US" sz="2400" dirty="0"/>
              <a:t>In schools where a legitimate cohort cannot be identified (fewer than 20 students), accountability results will be based on the performance of the “all students” group only </a:t>
            </a:r>
          </a:p>
          <a:p>
            <a:endParaRPr lang="en-US" sz="2400" dirty="0"/>
          </a:p>
        </p:txBody>
      </p:sp>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Sample Criterion-Referenced Component Calculation (Non-High School)</a:t>
            </a:r>
          </a:p>
        </p:txBody>
      </p:sp>
      <p:sp>
        <p:nvSpPr>
          <p:cNvPr id="3" name="Slide Number Placeholder 2"/>
          <p:cNvSpPr>
            <a:spLocks noGrp="1"/>
          </p:cNvSpPr>
          <p:nvPr>
            <p:ph type="sldNum" sz="quarter" idx="4294967295"/>
          </p:nvPr>
        </p:nvSpPr>
        <p:spPr>
          <a:xfrm>
            <a:off x="0" y="0"/>
            <a:ext cx="0" cy="0"/>
          </a:xfrm>
        </p:spPr>
        <p:txBody>
          <a:bodyPr/>
          <a:lstStyle/>
          <a:p>
            <a:endParaRPr lang="zh-CN" altLang="en-US" sz="100">
              <a:solidFill>
                <a:srgbClr val="FFC000"/>
              </a:solidFill>
            </a:endParaRPr>
          </a:p>
        </p:txBody>
      </p:sp>
      <p:graphicFrame>
        <p:nvGraphicFramePr>
          <p:cNvPr id="5" name="Table 4"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GraphicFramePr>
            <a:graphicFrameLocks noGrp="1"/>
          </p:cNvGraphicFramePr>
          <p:nvPr>
            <p:extLst>
              <p:ext uri="{D42A27DB-BD31-4B8C-83A1-F6EECF244321}">
                <p14:modId xmlns:p14="http://schemas.microsoft.com/office/powerpoint/2010/main" val="704752337"/>
              </p:ext>
            </p:extLst>
          </p:nvPr>
        </p:nvGraphicFramePr>
        <p:xfrm>
          <a:off x="406379" y="1623941"/>
          <a:ext cx="11134724" cy="4771935"/>
        </p:xfrm>
        <a:graphic>
          <a:graphicData uri="http://schemas.openxmlformats.org/drawingml/2006/table">
            <a:tbl>
              <a:tblPr firstRow="1"/>
              <a:tblGrid>
                <a:gridCol w="3653174">
                  <a:extLst>
                    <a:ext uri="{9D8B030D-6E8A-4147-A177-3AD203B41FA5}">
                      <a16:colId xmlns:a16="http://schemas.microsoft.com/office/drawing/2014/main" val="20000"/>
                    </a:ext>
                  </a:extLst>
                </a:gridCol>
                <a:gridCol w="1246925">
                  <a:extLst>
                    <a:ext uri="{9D8B030D-6E8A-4147-A177-3AD203B41FA5}">
                      <a16:colId xmlns:a16="http://schemas.microsoft.com/office/drawing/2014/main" val="20001"/>
                    </a:ext>
                  </a:extLst>
                </a:gridCol>
                <a:gridCol w="1246925">
                  <a:extLst>
                    <a:ext uri="{9D8B030D-6E8A-4147-A177-3AD203B41FA5}">
                      <a16:colId xmlns:a16="http://schemas.microsoft.com/office/drawing/2014/main" val="20002"/>
                    </a:ext>
                  </a:extLst>
                </a:gridCol>
                <a:gridCol w="1246925">
                  <a:extLst>
                    <a:ext uri="{9D8B030D-6E8A-4147-A177-3AD203B41FA5}">
                      <a16:colId xmlns:a16="http://schemas.microsoft.com/office/drawing/2014/main" val="20003"/>
                    </a:ext>
                  </a:extLst>
                </a:gridCol>
                <a:gridCol w="1246925">
                  <a:extLst>
                    <a:ext uri="{9D8B030D-6E8A-4147-A177-3AD203B41FA5}">
                      <a16:colId xmlns:a16="http://schemas.microsoft.com/office/drawing/2014/main" val="20004"/>
                    </a:ext>
                  </a:extLst>
                </a:gridCol>
                <a:gridCol w="1246925">
                  <a:extLst>
                    <a:ext uri="{9D8B030D-6E8A-4147-A177-3AD203B41FA5}">
                      <a16:colId xmlns:a16="http://schemas.microsoft.com/office/drawing/2014/main" val="20005"/>
                    </a:ext>
                  </a:extLst>
                </a:gridCol>
                <a:gridCol w="1246925">
                  <a:extLst>
                    <a:ext uri="{9D8B030D-6E8A-4147-A177-3AD203B41FA5}">
                      <a16:colId xmlns:a16="http://schemas.microsoft.com/office/drawing/2014/main" val="20006"/>
                    </a:ext>
                  </a:extLst>
                </a:gridCol>
              </a:tblGrid>
              <a:tr h="198127">
                <a:tc rowSpan="2">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Indicator</a:t>
                      </a:r>
                      <a:r>
                        <a:rPr lang="en-US" sz="1200" b="0" i="0" u="none" strike="noStrike">
                          <a:solidFill>
                            <a:schemeClr val="tx1"/>
                          </a:solidFill>
                          <a:latin typeface="Arial" panose="020B0604020202020204" pitchFamily="34" charset="0"/>
                          <a:cs typeface="Arial" panose="020B0604020202020204" pitchFamily="34" charset="0"/>
                        </a:rPr>
                        <a:t> </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All students</a:t>
                      </a:r>
                      <a:r>
                        <a:rPr lang="en-US" sz="1200" b="0" i="0" u="none" strike="noStrike">
                          <a:solidFill>
                            <a:schemeClr val="tx1"/>
                          </a:solidFill>
                          <a:latin typeface="Arial" panose="020B0604020202020204" pitchFamily="34" charset="0"/>
                          <a:cs typeface="Arial" panose="020B0604020202020204" pitchFamily="34" charset="0"/>
                        </a:rPr>
                        <a:t> (50%)</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Lowest performing students</a:t>
                      </a:r>
                      <a:r>
                        <a:rPr lang="en-US" sz="1200" b="0" i="0" u="none" strike="noStrike">
                          <a:solidFill>
                            <a:schemeClr val="tx1"/>
                          </a:solidFill>
                          <a:latin typeface="Arial" panose="020B0604020202020204" pitchFamily="34" charset="0"/>
                          <a:cs typeface="Arial" panose="020B0604020202020204" pitchFamily="34" charset="0"/>
                        </a:rPr>
                        <a:t> (50%)</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9037">
                <a:tc vMerge="1">
                  <a:txBody>
                    <a:bodyPr/>
                    <a:lstStyle/>
                    <a:p>
                      <a:endParaRPr lang="en-US"/>
                    </a:p>
                  </a:txBody>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Points </a:t>
                      </a:r>
                    </a:p>
                    <a:p>
                      <a:pPr algn="ctr" rtl="0" fontAlgn="ctr"/>
                      <a:r>
                        <a:rPr lang="en-US" sz="1200" b="1" i="0" u="none" strike="noStrike">
                          <a:solidFill>
                            <a:schemeClr val="tx1"/>
                          </a:solidFill>
                          <a:latin typeface="Arial" panose="020B06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Weight</a:t>
                      </a:r>
                    </a:p>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Points </a:t>
                      </a:r>
                    </a:p>
                    <a:p>
                      <a:pPr algn="ctr" rtl="0" fontAlgn="ctr"/>
                      <a:r>
                        <a:rPr lang="en-US" sz="1200" b="1" i="0" u="none" strike="noStrike">
                          <a:solidFill>
                            <a:schemeClr val="tx1"/>
                          </a:solidFill>
                          <a:latin typeface="Arial" panose="020B06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Weight</a:t>
                      </a:r>
                    </a:p>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23826">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ELA MCAS average composite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3826">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Math MCAS average composite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3826">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Science MCAS average composite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826">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67.5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3826">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ELA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3826">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Math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3826">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23826">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3826">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Chronic absenteeism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336779">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6779">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Percentage of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36779">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Criterion-referenced</a:t>
                      </a:r>
                      <a:r>
                        <a:rPr lang="en-US" sz="1200" b="1" i="0" u="none" strike="noStrike" baseline="0">
                          <a:solidFill>
                            <a:schemeClr val="tx1"/>
                          </a:solidFill>
                          <a:latin typeface="Arial" panose="020B0604020202020204" pitchFamily="34" charset="0"/>
                          <a:cs typeface="Arial" panose="020B0604020202020204" pitchFamily="34" charset="0"/>
                        </a:rPr>
                        <a:t> target %</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75B033-BE92-DAE5-4069-DA2CC4A11ED8}"/>
              </a:ext>
            </a:extLst>
          </p:cNvPr>
          <p:cNvSpPr>
            <a:spLocks noGrp="1"/>
          </p:cNvSpPr>
          <p:nvPr>
            <p:ph type="title"/>
          </p:nvPr>
        </p:nvSpPr>
        <p:spPr/>
        <p:txBody>
          <a:bodyPr/>
          <a:lstStyle/>
          <a:p>
            <a:r>
              <a:rPr lang="en-US"/>
              <a:t>Topics</a:t>
            </a:r>
          </a:p>
        </p:txBody>
      </p:sp>
      <p:sp>
        <p:nvSpPr>
          <p:cNvPr id="2" name="Content Placeholder 1">
            <a:extLst>
              <a:ext uri="{FF2B5EF4-FFF2-40B4-BE49-F238E27FC236}">
                <a16:creationId xmlns:a16="http://schemas.microsoft.com/office/drawing/2014/main" id="{B513E705-0CF4-DF23-61A9-D6390462D45C}"/>
              </a:ext>
            </a:extLst>
          </p:cNvPr>
          <p:cNvSpPr>
            <a:spLocks noGrp="1"/>
          </p:cNvSpPr>
          <p:nvPr>
            <p:ph idx="1"/>
          </p:nvPr>
        </p:nvSpPr>
        <p:spPr>
          <a:xfrm>
            <a:off x="838200" y="2263965"/>
            <a:ext cx="10515600" cy="4052559"/>
          </a:xfrm>
        </p:spPr>
        <p:txBody>
          <a:bodyPr>
            <a:normAutofit lnSpcReduction="10000"/>
          </a:bodyPr>
          <a:lstStyle/>
          <a:p>
            <a:pPr marL="514350" indent="-514350">
              <a:buFont typeface="+mj-lt"/>
              <a:buAutoNum type="arabicPeriod"/>
            </a:pPr>
            <a:r>
              <a:rPr lang="en-US"/>
              <a:t>Summary of the 2023 Accountability System</a:t>
            </a:r>
          </a:p>
          <a:p>
            <a:pPr marL="514350" indent="-514350">
              <a:buFont typeface="+mj-lt"/>
              <a:buAutoNum type="arabicPeriod"/>
            </a:pPr>
            <a:r>
              <a:rPr lang="en-US"/>
              <a:t>Accountability Indicators</a:t>
            </a:r>
          </a:p>
          <a:p>
            <a:pPr marL="514350" indent="-514350">
              <a:buFont typeface="+mj-lt"/>
              <a:buAutoNum type="arabicPeriod"/>
            </a:pPr>
            <a:r>
              <a:rPr lang="en-US"/>
              <a:t>Normative Component</a:t>
            </a:r>
          </a:p>
          <a:p>
            <a:pPr marL="514350" indent="-514350">
              <a:buFont typeface="+mj-lt"/>
              <a:buAutoNum type="arabicPeriod"/>
            </a:pPr>
            <a:r>
              <a:rPr lang="en-US"/>
              <a:t>Criterion-Referenced Component</a:t>
            </a:r>
          </a:p>
          <a:p>
            <a:pPr marL="514350" indent="-514350">
              <a:buFont typeface="+mj-lt"/>
              <a:buAutoNum type="arabicPeriod"/>
            </a:pPr>
            <a:r>
              <a:rPr lang="en-US"/>
              <a:t>Assessment Participation </a:t>
            </a:r>
          </a:p>
          <a:p>
            <a:pPr marL="514350" indent="-514350">
              <a:buFont typeface="+mj-lt"/>
              <a:buAutoNum type="arabicPeriod"/>
            </a:pPr>
            <a:r>
              <a:rPr lang="en-US"/>
              <a:t>Categorization of Schools and Districts</a:t>
            </a:r>
          </a:p>
          <a:p>
            <a:pPr marL="514350" indent="-514350">
              <a:buFont typeface="+mj-lt"/>
              <a:buAutoNum type="arabicPeriod"/>
            </a:pPr>
            <a:r>
              <a:rPr lang="en-US"/>
              <a:t>Reporting</a:t>
            </a:r>
          </a:p>
          <a:p>
            <a:pPr marL="514350" indent="-514350">
              <a:buFont typeface="+mj-lt"/>
              <a:buAutoNum type="arabicPeriod"/>
            </a:pPr>
            <a:r>
              <a:rPr lang="en-US"/>
              <a:t>Reporting Timeline and Resources</a:t>
            </a:r>
          </a:p>
        </p:txBody>
      </p:sp>
    </p:spTree>
    <p:extLst>
      <p:ext uri="{BB962C8B-B14F-4D97-AF65-F5344CB8AC3E}">
        <p14:creationId xmlns:p14="http://schemas.microsoft.com/office/powerpoint/2010/main" val="125588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Sample Criterion-Referenced Component Calculation (High School)</a:t>
            </a:r>
          </a:p>
        </p:txBody>
      </p:sp>
      <p:sp>
        <p:nvSpPr>
          <p:cNvPr id="3" name="Slide Number Placeholder 2"/>
          <p:cNvSpPr>
            <a:spLocks noGrp="1"/>
          </p:cNvSpPr>
          <p:nvPr>
            <p:ph type="sldNum" sz="quarter" idx="4294967295"/>
          </p:nvPr>
        </p:nvSpPr>
        <p:spPr>
          <a:xfrm>
            <a:off x="0" y="0"/>
            <a:ext cx="0" cy="0"/>
          </a:xfrm>
        </p:spPr>
        <p:txBody>
          <a:bodyPr/>
          <a:lstStyle/>
          <a:p>
            <a:endParaRPr lang="zh-CN" altLang="en-US" sz="100"/>
          </a:p>
        </p:txBody>
      </p:sp>
      <p:graphicFrame>
        <p:nvGraphicFramePr>
          <p:cNvPr id="6" name="Table 5" descr="The total number of points earned for each indicator (achievement, growth, high school completion, EL progress, and additional indicators)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GraphicFramePr>
            <a:graphicFrameLocks noGrp="1"/>
          </p:cNvGraphicFramePr>
          <p:nvPr>
            <p:extLst>
              <p:ext uri="{D42A27DB-BD31-4B8C-83A1-F6EECF244321}">
                <p14:modId xmlns:p14="http://schemas.microsoft.com/office/powerpoint/2010/main" val="3252811367"/>
              </p:ext>
            </p:extLst>
          </p:nvPr>
        </p:nvGraphicFramePr>
        <p:xfrm>
          <a:off x="630314" y="2083918"/>
          <a:ext cx="11097745" cy="4404097"/>
        </p:xfrm>
        <a:graphic>
          <a:graphicData uri="http://schemas.openxmlformats.org/drawingml/2006/table">
            <a:tbl>
              <a:tblPr firstRow="1"/>
              <a:tblGrid>
                <a:gridCol w="3641041">
                  <a:extLst>
                    <a:ext uri="{9D8B030D-6E8A-4147-A177-3AD203B41FA5}">
                      <a16:colId xmlns:a16="http://schemas.microsoft.com/office/drawing/2014/main" val="20000"/>
                    </a:ext>
                  </a:extLst>
                </a:gridCol>
                <a:gridCol w="1242784">
                  <a:extLst>
                    <a:ext uri="{9D8B030D-6E8A-4147-A177-3AD203B41FA5}">
                      <a16:colId xmlns:a16="http://schemas.microsoft.com/office/drawing/2014/main" val="20001"/>
                    </a:ext>
                  </a:extLst>
                </a:gridCol>
                <a:gridCol w="1242784">
                  <a:extLst>
                    <a:ext uri="{9D8B030D-6E8A-4147-A177-3AD203B41FA5}">
                      <a16:colId xmlns:a16="http://schemas.microsoft.com/office/drawing/2014/main" val="20002"/>
                    </a:ext>
                  </a:extLst>
                </a:gridCol>
                <a:gridCol w="1242784">
                  <a:extLst>
                    <a:ext uri="{9D8B030D-6E8A-4147-A177-3AD203B41FA5}">
                      <a16:colId xmlns:a16="http://schemas.microsoft.com/office/drawing/2014/main" val="20003"/>
                    </a:ext>
                  </a:extLst>
                </a:gridCol>
                <a:gridCol w="1242784">
                  <a:extLst>
                    <a:ext uri="{9D8B030D-6E8A-4147-A177-3AD203B41FA5}">
                      <a16:colId xmlns:a16="http://schemas.microsoft.com/office/drawing/2014/main" val="20004"/>
                    </a:ext>
                  </a:extLst>
                </a:gridCol>
                <a:gridCol w="1242784">
                  <a:extLst>
                    <a:ext uri="{9D8B030D-6E8A-4147-A177-3AD203B41FA5}">
                      <a16:colId xmlns:a16="http://schemas.microsoft.com/office/drawing/2014/main" val="20005"/>
                    </a:ext>
                  </a:extLst>
                </a:gridCol>
                <a:gridCol w="1242784">
                  <a:extLst>
                    <a:ext uri="{9D8B030D-6E8A-4147-A177-3AD203B41FA5}">
                      <a16:colId xmlns:a16="http://schemas.microsoft.com/office/drawing/2014/main" val="20006"/>
                    </a:ext>
                  </a:extLst>
                </a:gridCol>
              </a:tblGrid>
              <a:tr h="204497">
                <a:tc rowSpan="2">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Indicator</a:t>
                      </a:r>
                      <a:r>
                        <a:rPr lang="en-US" sz="1200" b="0" i="0" u="none" strike="noStrike">
                          <a:solidFill>
                            <a:schemeClr val="tx1"/>
                          </a:solidFill>
                          <a:latin typeface="Arial" panose="020B0604020202020204" pitchFamily="34" charset="0"/>
                          <a:cs typeface="Arial" panose="020B0604020202020204" pitchFamily="34" charset="0"/>
                        </a:rPr>
                        <a:t> </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All students</a:t>
                      </a:r>
                      <a:r>
                        <a:rPr lang="en-US" sz="1200" b="0" i="0" u="none" strike="noStrike">
                          <a:solidFill>
                            <a:schemeClr val="tx1"/>
                          </a:solidFill>
                          <a:latin typeface="Arial" panose="020B0604020202020204" pitchFamily="34" charset="0"/>
                          <a:cs typeface="Arial" panose="020B0604020202020204" pitchFamily="34" charset="0"/>
                        </a:rPr>
                        <a:t> (100% in 2023)</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Lowest performing students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4114">
                <a:tc vMerge="1">
                  <a:txBody>
                    <a:bodyPr/>
                    <a:lstStyle/>
                    <a:p>
                      <a:endParaRPr lang="en-US"/>
                    </a:p>
                  </a:txBody>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Points </a:t>
                      </a:r>
                    </a:p>
                    <a:p>
                      <a:pPr algn="ctr" rtl="0" fontAlgn="ctr"/>
                      <a:r>
                        <a:rPr lang="en-US" sz="1200" b="1" i="0" u="none" strike="noStrike">
                          <a:solidFill>
                            <a:schemeClr val="tx1"/>
                          </a:solidFill>
                          <a:latin typeface="Arial" panose="020B06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Weight</a:t>
                      </a:r>
                    </a:p>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Points </a:t>
                      </a:r>
                    </a:p>
                    <a:p>
                      <a:pPr algn="ctr" rtl="0" fontAlgn="ctr"/>
                      <a:r>
                        <a:rPr lang="en-US" sz="1200" b="1" i="0" u="none" strike="noStrike">
                          <a:solidFill>
                            <a:schemeClr val="tx1"/>
                          </a:solidFill>
                          <a:latin typeface="Arial" panose="020B06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Weight</a:t>
                      </a:r>
                    </a:p>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ELA MCAS average composite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Math MCAS average composite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Science MCAS average composite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449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ELA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Math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449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9631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Four-year cohort graduation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Extended engagement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Annual dropout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449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High school completion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0449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Chronic absenteeism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lang="en-US" sz="1200" b="0"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4497">
                <a:tc>
                  <a:txBody>
                    <a:bodyPr/>
                    <a:lstStyle/>
                    <a:p>
                      <a:pPr algn="l" rtl="0" fontAlgn="ctr"/>
                      <a:r>
                        <a:rPr lang="en-US" sz="1200" b="0" i="0" u="none" strike="noStrike">
                          <a:solidFill>
                            <a:schemeClr val="tx1"/>
                          </a:solidFill>
                          <a:latin typeface="Arial" panose="020B0604020202020204" pitchFamily="34" charset="0"/>
                          <a:cs typeface="Arial" panose="020B0604020202020204" pitchFamily="34" charset="0"/>
                        </a:rPr>
                        <a:t>Advanced coursework completion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1267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Additional indicators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1267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1267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Percentage of possible total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200" b="0" i="0" u="none" strike="noStrike">
                          <a:solidFill>
                            <a:schemeClr val="tx1"/>
                          </a:solidFill>
                          <a:latin typeface="Arial" panose="020B06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12677">
                <a:tc>
                  <a:txBody>
                    <a:bodyPr/>
                    <a:lstStyle/>
                    <a:p>
                      <a:pPr algn="l" rtl="0" fontAlgn="ctr"/>
                      <a:r>
                        <a:rPr lang="en-US" sz="1200" b="1" i="0" u="none" strike="noStrike">
                          <a:solidFill>
                            <a:schemeClr val="tx1"/>
                          </a:solidFill>
                          <a:latin typeface="Arial" panose="020B0604020202020204" pitchFamily="34" charset="0"/>
                          <a:cs typeface="Arial" panose="020B0604020202020204" pitchFamily="34" charset="0"/>
                        </a:rPr>
                        <a:t>Criterion-referenced</a:t>
                      </a:r>
                      <a:r>
                        <a:rPr lang="en-US" sz="1200" b="1" i="0" u="none" strike="noStrike" baseline="0">
                          <a:solidFill>
                            <a:schemeClr val="tx1"/>
                          </a:solidFill>
                          <a:latin typeface="Arial" panose="020B0604020202020204" pitchFamily="34" charset="0"/>
                          <a:cs typeface="Arial" panose="020B0604020202020204" pitchFamily="34" charset="0"/>
                        </a:rPr>
                        <a:t> target %</a:t>
                      </a:r>
                      <a:endParaRPr lang="en-US" sz="1200" b="1" i="0" u="none" strike="noStrike">
                        <a:solidFill>
                          <a:schemeClr val="tx1"/>
                        </a:solidFill>
                        <a:latin typeface="Arial" panose="020B06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rtl="0" fontAlgn="ctr"/>
                      <a:r>
                        <a:rPr lang="en-US" sz="1200" b="1" i="0" u="none" strike="noStrike">
                          <a:solidFill>
                            <a:schemeClr val="tx1"/>
                          </a:solidFill>
                          <a:latin typeface="Arial" panose="020B0604020202020204" pitchFamily="34" charset="0"/>
                          <a:cs typeface="Arial" panose="020B0604020202020204" pitchFamily="34" charset="0"/>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
        <p:nvSpPr>
          <p:cNvPr id="4" name="Callout: Down Arrow 3">
            <a:extLst>
              <a:ext uri="{FF2B5EF4-FFF2-40B4-BE49-F238E27FC236}">
                <a16:creationId xmlns:a16="http://schemas.microsoft.com/office/drawing/2014/main" id="{275B1FEF-D58A-4A84-8066-621F0D1399B4}"/>
              </a:ext>
            </a:extLst>
          </p:cNvPr>
          <p:cNvSpPr/>
          <p:nvPr/>
        </p:nvSpPr>
        <p:spPr>
          <a:xfrm>
            <a:off x="9035846" y="1592827"/>
            <a:ext cx="1671483" cy="491092"/>
          </a:xfrm>
          <a:prstGeom prst="downArrowCallou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cs typeface="Arial" panose="020B0604020202020204" pitchFamily="34" charset="0"/>
              </a:rPr>
              <a:t>N/A in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normAutofit/>
          </a:bodyPr>
          <a:lstStyle/>
          <a:p>
            <a:r>
              <a:rPr lang="en-US" sz="4400"/>
              <a:t>5. Assessment Participation</a:t>
            </a:r>
          </a:p>
        </p:txBody>
      </p:sp>
    </p:spTree>
    <p:extLst>
      <p:ext uri="{BB962C8B-B14F-4D97-AF65-F5344CB8AC3E}">
        <p14:creationId xmlns:p14="http://schemas.microsoft.com/office/powerpoint/2010/main" val="3586393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Assessment Participation</a:t>
            </a:r>
          </a:p>
        </p:txBody>
      </p:sp>
      <p:sp>
        <p:nvSpPr>
          <p:cNvPr id="3" name="Content Placeholder 2"/>
          <p:cNvSpPr>
            <a:spLocks noGrp="1"/>
          </p:cNvSpPr>
          <p:nvPr>
            <p:ph idx="1"/>
          </p:nvPr>
        </p:nvSpPr>
        <p:spPr/>
        <p:txBody>
          <a:bodyPr>
            <a:normAutofit lnSpcReduction="10000"/>
          </a:bodyPr>
          <a:lstStyle/>
          <a:p>
            <a:r>
              <a:rPr lang="en-US" sz="2400"/>
              <a:t>Districts and schools are required to maintain a 95 percent participation rate for the district/school as a whole and for each student group</a:t>
            </a:r>
          </a:p>
          <a:p>
            <a:r>
              <a:rPr lang="en-US" sz="2400"/>
              <a:t>Calculation includes:</a:t>
            </a:r>
          </a:p>
          <a:p>
            <a:pPr lvl="1"/>
            <a:r>
              <a:rPr lang="en-US" sz="2000"/>
              <a:t>ELA, math, and science MCAS</a:t>
            </a:r>
          </a:p>
          <a:p>
            <a:pPr lvl="1"/>
            <a:r>
              <a:rPr lang="en-US" sz="2000"/>
              <a:t>ACCESS for ELLs (included in ELA rate)</a:t>
            </a:r>
          </a:p>
          <a:p>
            <a:r>
              <a:rPr lang="en-US" sz="2400"/>
              <a:t>Rate for All Students calculated separately for ELA, math, and science</a:t>
            </a:r>
          </a:p>
          <a:p>
            <a:r>
              <a:rPr lang="en-US" sz="2400"/>
              <a:t>Rate for each student group represents the percentage of all tests combined</a:t>
            </a:r>
          </a:p>
          <a:p>
            <a:r>
              <a:rPr lang="en-US" sz="2400"/>
              <a:t>Calculated two ways, with higher rate used in determination:</a:t>
            </a:r>
          </a:p>
          <a:p>
            <a:pPr lvl="1"/>
            <a:r>
              <a:rPr lang="en-US" sz="2000"/>
              <a:t>Actual 1-year rate for current year, and</a:t>
            </a:r>
          </a:p>
          <a:p>
            <a:pPr lvl="1"/>
            <a:r>
              <a:rPr lang="en-US" sz="2000"/>
              <a:t>Combined 2-year rate (if actual 1-year rate is less than 95 percent)</a:t>
            </a:r>
          </a:p>
          <a:p>
            <a:pPr lvl="1"/>
            <a:endParaRPr lang="en-US" sz="2000"/>
          </a:p>
          <a:p>
            <a:pPr lvl="1"/>
            <a:endParaRPr lang="en-US" sz="2000"/>
          </a:p>
          <a:p>
            <a:endParaRPr lang="en-US" sz="2400"/>
          </a:p>
          <a:p>
            <a:endParaRPr lang="en-US" sz="2400"/>
          </a:p>
        </p:txBody>
      </p:sp>
    </p:spTree>
    <p:extLst>
      <p:ext uri="{BB962C8B-B14F-4D97-AF65-F5344CB8AC3E}">
        <p14:creationId xmlns:p14="http://schemas.microsoft.com/office/powerpoint/2010/main" val="427499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a:xfrm>
            <a:off x="886453" y="1164439"/>
            <a:ext cx="6053553" cy="2852737"/>
          </a:xfrm>
        </p:spPr>
        <p:txBody>
          <a:bodyPr>
            <a:normAutofit/>
          </a:bodyPr>
          <a:lstStyle/>
          <a:p>
            <a:r>
              <a:rPr lang="en-US" sz="4400"/>
              <a:t>6. Categorization of Schools and Districts</a:t>
            </a:r>
          </a:p>
        </p:txBody>
      </p:sp>
      <p:grpSp>
        <p:nvGrpSpPr>
          <p:cNvPr id="5" name="Group 4" descr="2023 Accountability report for a school, with overall classification information called out in an orange box">
            <a:extLst>
              <a:ext uri="{FF2B5EF4-FFF2-40B4-BE49-F238E27FC236}">
                <a16:creationId xmlns:a16="http://schemas.microsoft.com/office/drawing/2014/main" id="{981EDDC0-25D5-4DA2-AB1A-80512FE69C59}"/>
              </a:ext>
            </a:extLst>
          </p:cNvPr>
          <p:cNvGrpSpPr/>
          <p:nvPr/>
        </p:nvGrpSpPr>
        <p:grpSpPr>
          <a:xfrm>
            <a:off x="6484776" y="419896"/>
            <a:ext cx="5103615" cy="6018208"/>
            <a:chOff x="6484776" y="419896"/>
            <a:chExt cx="5103615" cy="6018208"/>
          </a:xfrm>
        </p:grpSpPr>
        <p:pic>
          <p:nvPicPr>
            <p:cNvPr id="6" name="Picture 5" descr="2023 Accountability report for a school">
              <a:extLst>
                <a:ext uri="{FF2B5EF4-FFF2-40B4-BE49-F238E27FC236}">
                  <a16:creationId xmlns:a16="http://schemas.microsoft.com/office/drawing/2014/main" id="{9BBE21E8-BF81-4981-99C1-383C5AB9E904}"/>
                </a:ext>
              </a:extLst>
            </p:cNvPr>
            <p:cNvPicPr>
              <a:picLocks noChangeAspect="1"/>
            </p:cNvPicPr>
            <p:nvPr/>
          </p:nvPicPr>
          <p:blipFill rotWithShape="1">
            <a:blip r:embed="rId2"/>
            <a:srcRect b="1798"/>
            <a:stretch/>
          </p:blipFill>
          <p:spPr>
            <a:xfrm>
              <a:off x="6577121" y="419896"/>
              <a:ext cx="4927834" cy="6018208"/>
            </a:xfrm>
            <a:prstGeom prst="rect">
              <a:avLst/>
            </a:prstGeom>
          </p:spPr>
        </p:pic>
        <p:sp>
          <p:nvSpPr>
            <p:cNvPr id="3" name="Rectangle 2">
              <a:extLst>
                <a:ext uri="{FF2B5EF4-FFF2-40B4-BE49-F238E27FC236}">
                  <a16:creationId xmlns:a16="http://schemas.microsoft.com/office/drawing/2014/main" id="{9852F4ED-C14F-7F4C-DF8A-A86452EE7E75}"/>
                </a:ext>
                <a:ext uri="{C183D7F6-B498-43B3-948B-1728B52AA6E4}">
                  <adec:decorative xmlns:adec="http://schemas.microsoft.com/office/drawing/2017/decorative" val="1"/>
                </a:ext>
              </a:extLst>
            </p:cNvPr>
            <p:cNvSpPr/>
            <p:nvPr/>
          </p:nvSpPr>
          <p:spPr>
            <a:xfrm>
              <a:off x="6484776" y="1357696"/>
              <a:ext cx="5103615" cy="527088"/>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336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Categorization of Schools</a:t>
            </a:r>
          </a:p>
        </p:txBody>
      </p:sp>
      <p:sp>
        <p:nvSpPr>
          <p:cNvPr id="3" name="Content Placeholder 2"/>
          <p:cNvSpPr>
            <a:spLocks noGrp="1"/>
          </p:cNvSpPr>
          <p:nvPr>
            <p:ph idx="1"/>
          </p:nvPr>
        </p:nvSpPr>
        <p:spPr>
          <a:xfrm>
            <a:off x="838200" y="2086984"/>
            <a:ext cx="10515600" cy="4405890"/>
          </a:xfrm>
        </p:spPr>
        <p:txBody>
          <a:bodyPr>
            <a:normAutofit lnSpcReduction="10000"/>
          </a:bodyPr>
          <a:lstStyle/>
          <a:p>
            <a:r>
              <a:rPr lang="en-US" sz="2400"/>
              <a:t>Accountability determinations for schools will be based on 5 factors:</a:t>
            </a:r>
          </a:p>
          <a:p>
            <a:pPr lvl="1"/>
            <a:r>
              <a:rPr lang="en-US" sz="2000"/>
              <a:t>Accountability percentile (1-99)</a:t>
            </a:r>
          </a:p>
          <a:p>
            <a:pPr lvl="1"/>
            <a:r>
              <a:rPr lang="en-US" sz="2000"/>
              <a:t>Criterion-referenced target percentage (0-100%)</a:t>
            </a:r>
          </a:p>
          <a:p>
            <a:pPr lvl="1"/>
            <a:r>
              <a:rPr lang="en-US" sz="2000"/>
              <a:t>Student group performance (Student group percentile 1-99)</a:t>
            </a:r>
          </a:p>
          <a:p>
            <a:pPr lvl="1"/>
            <a:r>
              <a:rPr lang="en-US" sz="2000"/>
              <a:t>Graduation rate (if less than 66.7%)</a:t>
            </a:r>
          </a:p>
          <a:p>
            <a:pPr lvl="1"/>
            <a:r>
              <a:rPr lang="en-US" sz="2000"/>
              <a:t>Assessment participation (if less than 95%) </a:t>
            </a:r>
          </a:p>
          <a:p>
            <a:r>
              <a:rPr lang="en-US" sz="2400"/>
              <a:t>Underperforming and chronically underperforming school decisions made at the discretion of the Commissioner (designation and exit)</a:t>
            </a:r>
          </a:p>
          <a:p>
            <a:r>
              <a:rPr lang="en-US" sz="2400"/>
              <a:t>Schools ending in grade 3 will be classified based on criterion-referenced component only </a:t>
            </a:r>
          </a:p>
          <a:p>
            <a:pPr lvl="1"/>
            <a:r>
              <a:rPr lang="en-US" sz="1800"/>
              <a:t>No student growth, therefore no accountability percentile</a:t>
            </a:r>
            <a:endParaRPr lang="en-US" sz="2000"/>
          </a:p>
          <a:p>
            <a:r>
              <a:rPr lang="en-US" sz="2400"/>
              <a:t>Schools with no tested grades will be classified as “insufficient data”</a:t>
            </a:r>
          </a:p>
          <a:p>
            <a:pPr lvl="1"/>
            <a:endParaRPr lang="en-US" sz="2000"/>
          </a:p>
        </p:txBody>
      </p:sp>
    </p:spTree>
    <p:extLst>
      <p:ext uri="{BB962C8B-B14F-4D97-AF65-F5344CB8AC3E}">
        <p14:creationId xmlns:p14="http://schemas.microsoft.com/office/powerpoint/2010/main" val="1710230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Categorization of Schools</a:t>
            </a:r>
          </a:p>
        </p:txBody>
      </p:sp>
      <p:graphicFrame>
        <p:nvGraphicFramePr>
          <p:cNvPr id="7" name="Table 6"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3892549672"/>
              </p:ext>
            </p:extLst>
          </p:nvPr>
        </p:nvGraphicFramePr>
        <p:xfrm>
          <a:off x="504851" y="2191843"/>
          <a:ext cx="11182298" cy="4089768"/>
        </p:xfrm>
        <a:graphic>
          <a:graphicData uri="http://schemas.openxmlformats.org/drawingml/2006/table">
            <a:tbl>
              <a:tblPr firstRow="1"/>
              <a:tblGrid>
                <a:gridCol w="1333676">
                  <a:extLst>
                    <a:ext uri="{9D8B030D-6E8A-4147-A177-3AD203B41FA5}">
                      <a16:colId xmlns:a16="http://schemas.microsoft.com/office/drawing/2014/main" val="20000"/>
                    </a:ext>
                  </a:extLst>
                </a:gridCol>
                <a:gridCol w="1600200">
                  <a:extLst>
                    <a:ext uri="{9D8B030D-6E8A-4147-A177-3AD203B41FA5}">
                      <a16:colId xmlns:a16="http://schemas.microsoft.com/office/drawing/2014/main" val="2833960676"/>
                    </a:ext>
                  </a:extLst>
                </a:gridCol>
                <a:gridCol w="1600200">
                  <a:extLst>
                    <a:ext uri="{9D8B030D-6E8A-4147-A177-3AD203B41FA5}">
                      <a16:colId xmlns:a16="http://schemas.microsoft.com/office/drawing/2014/main" val="1093979913"/>
                    </a:ext>
                  </a:extLst>
                </a:gridCol>
                <a:gridCol w="1600200">
                  <a:extLst>
                    <a:ext uri="{9D8B030D-6E8A-4147-A177-3AD203B41FA5}">
                      <a16:colId xmlns:a16="http://schemas.microsoft.com/office/drawing/2014/main" val="483316831"/>
                    </a:ext>
                  </a:extLst>
                </a:gridCol>
                <a:gridCol w="1600200">
                  <a:extLst>
                    <a:ext uri="{9D8B030D-6E8A-4147-A177-3AD203B41FA5}">
                      <a16:colId xmlns:a16="http://schemas.microsoft.com/office/drawing/2014/main" val="3643856467"/>
                    </a:ext>
                  </a:extLst>
                </a:gridCol>
                <a:gridCol w="1723911">
                  <a:extLst>
                    <a:ext uri="{9D8B030D-6E8A-4147-A177-3AD203B41FA5}">
                      <a16:colId xmlns:a16="http://schemas.microsoft.com/office/drawing/2014/main" val="3141504855"/>
                    </a:ext>
                  </a:extLst>
                </a:gridCol>
                <a:gridCol w="1723911">
                  <a:extLst>
                    <a:ext uri="{9D8B030D-6E8A-4147-A177-3AD203B41FA5}">
                      <a16:colId xmlns:a16="http://schemas.microsoft.com/office/drawing/2014/main" val="793375431"/>
                    </a:ext>
                  </a:extLst>
                </a:gridCol>
              </a:tblGrid>
              <a:tr h="465251">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a:solidFill>
                            <a:schemeClr val="tx1"/>
                          </a:solidFill>
                          <a:latin typeface="Arial" panose="020B0604020202020204" pitchFamily="34" charset="0"/>
                          <a:ea typeface="Calibri"/>
                          <a:cs typeface="Arial" panose="020B0604020202020204" pitchFamily="34" charset="0"/>
                        </a:rPr>
                        <a:t>Not</a:t>
                      </a:r>
                      <a:r>
                        <a:rPr lang="en-US" sz="1400" b="1" baseline="0">
                          <a:solidFill>
                            <a:schemeClr val="tx1"/>
                          </a:solidFill>
                          <a:latin typeface="Arial" panose="020B0604020202020204" pitchFamily="34" charset="0"/>
                          <a:ea typeface="Calibri"/>
                          <a:cs typeface="Arial" panose="020B0604020202020204" pitchFamily="34" charset="0"/>
                        </a:rPr>
                        <a:t> requiring </a:t>
                      </a:r>
                      <a:r>
                        <a:rPr lang="en-US" sz="1400" b="1">
                          <a:solidFill>
                            <a:schemeClr val="tx1"/>
                          </a:solidFill>
                          <a:latin typeface="Arial" panose="020B0604020202020204" pitchFamily="34" charset="0"/>
                          <a:ea typeface="Calibri"/>
                          <a:cs typeface="Arial" panose="020B0604020202020204" pitchFamily="34" charset="0"/>
                        </a:rPr>
                        <a:t>assistance or intervention</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solidFill>
                            <a:schemeClr val="tx1"/>
                          </a:solidFill>
                          <a:latin typeface="Arial" panose="020B0604020202020204" pitchFamily="34" charset="0"/>
                          <a:ea typeface="Calibri"/>
                          <a:cs typeface="Arial" panose="020B0604020202020204" pitchFamily="34" charset="0"/>
                        </a:rPr>
                        <a:t>Requiring assistance or intervention</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13840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b="1" kern="120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Calibri"/>
                          <a:cs typeface="Arial" panose="020B0604020202020204" pitchFamily="34" charset="0"/>
                        </a:rPr>
                        <a:t>Schools of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Calibri"/>
                          <a:cs typeface="Arial" panose="020B0604020202020204" pitchFamily="34" charset="0"/>
                        </a:rPr>
                        <a:t>recognition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baseline="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baseline="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baseline="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baseline="0" dirty="0">
                          <a:solidFill>
                            <a:schemeClr val="tx1"/>
                          </a:solidFill>
                          <a:latin typeface="Arial" panose="020B0604020202020204" pitchFamily="34" charset="0"/>
                          <a:ea typeface="Calibri"/>
                          <a:cs typeface="Arial" panose="020B0604020202020204" pitchFamily="34" charset="0"/>
                        </a:rPr>
                        <a:t>Recognized for</a:t>
                      </a:r>
                      <a:r>
                        <a:rPr lang="en-US" sz="1400" kern="1200" dirty="0">
                          <a:solidFill>
                            <a:schemeClr val="tx1"/>
                          </a:solidFill>
                          <a:latin typeface="Arial" panose="020B0604020202020204" pitchFamily="34" charset="0"/>
                          <a:ea typeface="Calibri"/>
                          <a:cs typeface="Arial" panose="020B0604020202020204" pitchFamily="34" charset="0"/>
                        </a:rPr>
                        <a:t> high</a:t>
                      </a:r>
                      <a:r>
                        <a:rPr lang="en-US" sz="1400" kern="1200" baseline="0" dirty="0">
                          <a:solidFill>
                            <a:schemeClr val="tx1"/>
                          </a:solidFill>
                          <a:latin typeface="Arial" panose="020B0604020202020204" pitchFamily="34" charset="0"/>
                          <a:ea typeface="Calibri"/>
                          <a:cs typeface="Arial" panose="020B0604020202020204" pitchFamily="34" charset="0"/>
                        </a:rPr>
                        <a:t> </a:t>
                      </a:r>
                      <a:r>
                        <a:rPr lang="en-US" sz="1400" kern="1200" dirty="0">
                          <a:solidFill>
                            <a:schemeClr val="tx1"/>
                          </a:solidFill>
                          <a:latin typeface="Arial" panose="020B0604020202020204" pitchFamily="34" charset="0"/>
                          <a:ea typeface="Calibri"/>
                          <a:cs typeface="Arial" panose="020B0604020202020204" pitchFamily="34" charset="0"/>
                        </a:rPr>
                        <a:t>achievement, high growth</a:t>
                      </a:r>
                      <a:r>
                        <a:rPr lang="en-US" sz="1400" kern="1200">
                          <a:solidFill>
                            <a:schemeClr val="tx1"/>
                          </a:solidFill>
                          <a:latin typeface="Arial" panose="020B0604020202020204" pitchFamily="34" charset="0"/>
                          <a:ea typeface="Calibri"/>
                          <a:cs typeface="Arial" panose="020B0604020202020204" pitchFamily="34" charset="0"/>
                        </a:rPr>
                        <a:t>, meeting/ exceeding targets</a:t>
                      </a:r>
                    </a:p>
                    <a:p>
                      <a:pPr marL="0" marR="0" algn="ctr" defTabSz="914400" rtl="0" eaLnBrk="1" latinLnBrk="0" hangingPunct="1">
                        <a:lnSpc>
                          <a:spcPct val="115000"/>
                        </a:lnSpc>
                        <a:spcBef>
                          <a:spcPts val="0"/>
                        </a:spcBef>
                        <a:spcAft>
                          <a:spcPts val="0"/>
                        </a:spcAft>
                      </a:pPr>
                      <a:endParaRPr lang="en-US" sz="1400" kern="1200" dirty="0">
                        <a:solidFill>
                          <a:schemeClr val="tx1"/>
                        </a:solidFill>
                        <a:latin typeface="Arial" panose="020B0604020202020204" pitchFamily="34" charset="0"/>
                        <a:ea typeface="Calibri"/>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75-100</a:t>
                      </a:r>
                    </a:p>
                  </a:txBody>
                  <a:tcPr marL="68580" marR="68580" marT="9525"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50-74</a:t>
                      </a:r>
                    </a:p>
                  </a:txBody>
                  <a:tcPr marL="68580" marR="68580" marT="9525"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Moderate progress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Limited or no progress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rial" panose="020B06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rial" panose="020B0604020202020204" pitchFamily="34" charset="0"/>
                          <a:ea typeface="Calibri"/>
                          <a:cs typeface="Arial" panose="020B0604020202020204" pitchFamily="34" charset="0"/>
                        </a:rPr>
                        <a:t>targeted</a:t>
                      </a:r>
                      <a:r>
                        <a:rPr lang="en-US" sz="1600" b="1" baseline="0">
                          <a:solidFill>
                            <a:schemeClr val="tx1"/>
                          </a:solidFill>
                          <a:latin typeface="Arial" panose="020B06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a:solidFill>
                            <a:schemeClr val="tx1"/>
                          </a:solidFill>
                          <a:latin typeface="Arial" panose="020B0604020202020204" pitchFamily="34" charset="0"/>
                          <a:ea typeface="Calibri"/>
                          <a:cs typeface="Arial" panose="020B0604020202020204" pitchFamily="34" charset="0"/>
                        </a:rPr>
                        <a:t>s</a:t>
                      </a:r>
                      <a:r>
                        <a:rPr lang="en-US" sz="1600" b="1">
                          <a:solidFill>
                            <a:schemeClr val="tx1"/>
                          </a:solidFill>
                          <a:latin typeface="Arial" panose="020B0604020202020204" pitchFamily="34" charset="0"/>
                          <a:ea typeface="Calibri"/>
                          <a:cs typeface="Arial" panose="020B0604020202020204" pitchFamily="34" charset="0"/>
                        </a:rPr>
                        <a:t>upport</a:t>
                      </a:r>
                      <a:endParaRPr lang="en-US" sz="1600">
                        <a:solidFill>
                          <a:schemeClr val="tx1"/>
                        </a:solidFill>
                        <a:latin typeface="Arial" panose="020B0604020202020204" pitchFamily="34" charset="0"/>
                        <a:ea typeface="Calibri"/>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Percentiles 1-10</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performing group(s) </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participation</a:t>
                      </a:r>
                    </a:p>
                    <a:p>
                      <a:pPr algn="ctr"/>
                      <a:endParaRPr lang="en-US" sz="1600">
                        <a:solidFill>
                          <a:schemeClr val="tx1"/>
                        </a:solidFill>
                        <a:latin typeface="Arial" panose="020B0604020202020204" pitchFamily="34" charset="0"/>
                        <a:cs typeface="Arial" panose="020B0604020202020204" pitchFamily="34" charset="0"/>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tx1"/>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1600" b="1" dirty="0">
                          <a:solidFill>
                            <a:schemeClr val="tx1"/>
                          </a:solidFill>
                          <a:latin typeface="Arial" panose="020B06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1600" b="1" dirty="0">
                          <a:solidFill>
                            <a:schemeClr val="tx1"/>
                          </a:solidFill>
                          <a:latin typeface="Arial" panose="020B06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Underperforming schools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Chronically underperforming schools</a:t>
                      </a:r>
                    </a:p>
                    <a:p>
                      <a:pPr algn="ctr"/>
                      <a:endParaRPr lang="en-US" sz="16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Categorization of Districts</a:t>
            </a:r>
          </a:p>
        </p:txBody>
      </p:sp>
      <p:sp>
        <p:nvSpPr>
          <p:cNvPr id="3" name="Content Placeholder 2"/>
          <p:cNvSpPr>
            <a:spLocks noGrp="1"/>
          </p:cNvSpPr>
          <p:nvPr>
            <p:ph idx="1"/>
          </p:nvPr>
        </p:nvSpPr>
        <p:spPr>
          <a:xfrm>
            <a:off x="838200" y="2226833"/>
            <a:ext cx="10515600" cy="4052559"/>
          </a:xfrm>
        </p:spPr>
        <p:txBody>
          <a:bodyPr>
            <a:normAutofit/>
          </a:bodyPr>
          <a:lstStyle/>
          <a:p>
            <a:r>
              <a:rPr lang="en-US" sz="2400"/>
              <a:t>Districts are classified based on the performance of the district as a whole (i.e., treated like one big school)</a:t>
            </a:r>
          </a:p>
          <a:p>
            <a:r>
              <a:rPr lang="en-US" sz="2400"/>
              <a:t>District accountability percentiles are </a:t>
            </a:r>
            <a:r>
              <a:rPr lang="en-US" sz="2400" u="sng"/>
              <a:t>not</a:t>
            </a:r>
            <a:r>
              <a:rPr lang="en-US" sz="2400"/>
              <a:t> calculated</a:t>
            </a:r>
          </a:p>
          <a:p>
            <a:r>
              <a:rPr lang="en-US" sz="2400"/>
              <a:t>Classified based on criterion-referenced component</a:t>
            </a:r>
          </a:p>
          <a:p>
            <a:pPr lvl="1"/>
            <a:r>
              <a:rPr lang="en-US" sz="2000"/>
              <a:t>Adjustments made for low graduation rates and low assessment participation</a:t>
            </a:r>
          </a:p>
          <a:p>
            <a:r>
              <a:rPr lang="en-US" sz="2400"/>
              <a:t>Underperforming and chronically underperforming district decisions made by the Board upon the recommendation of the Commissioner (designation and exit)</a:t>
            </a:r>
          </a:p>
          <a:p>
            <a:pPr lvl="1"/>
            <a:endParaRPr lang="en-US" sz="2000"/>
          </a:p>
          <a:p>
            <a:pPr lvl="1"/>
            <a:endParaRPr lang="en-US" sz="2000"/>
          </a:p>
          <a:p>
            <a:endParaRPr lang="en-US" sz="2400"/>
          </a:p>
          <a:p>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Categorization of Districts</a:t>
            </a:r>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1299284038"/>
              </p:ext>
            </p:extLst>
          </p:nvPr>
        </p:nvGraphicFramePr>
        <p:xfrm>
          <a:off x="504851" y="2252195"/>
          <a:ext cx="11182298" cy="3618407"/>
        </p:xfrm>
        <a:graphic>
          <a:graphicData uri="http://schemas.openxmlformats.org/drawingml/2006/table">
            <a:tbl>
              <a:tblPr firstRow="1"/>
              <a:tblGrid>
                <a:gridCol w="1933619">
                  <a:extLst>
                    <a:ext uri="{9D8B030D-6E8A-4147-A177-3AD203B41FA5}">
                      <a16:colId xmlns:a16="http://schemas.microsoft.com/office/drawing/2014/main" val="20000"/>
                    </a:ext>
                  </a:extLst>
                </a:gridCol>
                <a:gridCol w="1933619">
                  <a:extLst>
                    <a:ext uri="{9D8B030D-6E8A-4147-A177-3AD203B41FA5}">
                      <a16:colId xmlns:a16="http://schemas.microsoft.com/office/drawing/2014/main" val="1093979913"/>
                    </a:ext>
                  </a:extLst>
                </a:gridCol>
                <a:gridCol w="1933619">
                  <a:extLst>
                    <a:ext uri="{9D8B030D-6E8A-4147-A177-3AD203B41FA5}">
                      <a16:colId xmlns:a16="http://schemas.microsoft.com/office/drawing/2014/main" val="483316831"/>
                    </a:ext>
                  </a:extLst>
                </a:gridCol>
                <a:gridCol w="1933619">
                  <a:extLst>
                    <a:ext uri="{9D8B030D-6E8A-4147-A177-3AD203B41FA5}">
                      <a16:colId xmlns:a16="http://schemas.microsoft.com/office/drawing/2014/main" val="3643856467"/>
                    </a:ext>
                  </a:extLst>
                </a:gridCol>
                <a:gridCol w="1723911">
                  <a:extLst>
                    <a:ext uri="{9D8B030D-6E8A-4147-A177-3AD203B41FA5}">
                      <a16:colId xmlns:a16="http://schemas.microsoft.com/office/drawing/2014/main" val="3141504855"/>
                    </a:ext>
                  </a:extLst>
                </a:gridCol>
                <a:gridCol w="1723911">
                  <a:extLst>
                    <a:ext uri="{9D8B030D-6E8A-4147-A177-3AD203B41FA5}">
                      <a16:colId xmlns:a16="http://schemas.microsoft.com/office/drawing/2014/main" val="793375431"/>
                    </a:ext>
                  </a:extLst>
                </a:gridCol>
              </a:tblGrid>
              <a:tr h="465251">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a:solidFill>
                            <a:schemeClr val="tx1"/>
                          </a:solidFill>
                          <a:latin typeface="Arial" panose="020B0604020202020204" pitchFamily="34" charset="0"/>
                          <a:ea typeface="Calibri"/>
                          <a:cs typeface="Arial" panose="020B0604020202020204" pitchFamily="34" charset="0"/>
                        </a:rPr>
                        <a:t>Not</a:t>
                      </a:r>
                      <a:r>
                        <a:rPr lang="en-US" sz="1400" b="1" baseline="0">
                          <a:solidFill>
                            <a:schemeClr val="tx1"/>
                          </a:solidFill>
                          <a:latin typeface="Arial" panose="020B0604020202020204" pitchFamily="34" charset="0"/>
                          <a:ea typeface="Calibri"/>
                          <a:cs typeface="Arial" panose="020B0604020202020204" pitchFamily="34" charset="0"/>
                        </a:rPr>
                        <a:t> requiring </a:t>
                      </a:r>
                      <a:r>
                        <a:rPr lang="en-US" sz="1400" b="1">
                          <a:solidFill>
                            <a:schemeClr val="tx1"/>
                          </a:solidFill>
                          <a:latin typeface="Arial" panose="020B0604020202020204" pitchFamily="34" charset="0"/>
                          <a:ea typeface="Calibri"/>
                          <a:cs typeface="Arial" panose="020B0604020202020204" pitchFamily="34" charset="0"/>
                        </a:rPr>
                        <a:t>assistance or intervention</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solidFill>
                            <a:schemeClr val="tx1"/>
                          </a:solidFill>
                          <a:latin typeface="Arial" panose="020B0604020202020204" pitchFamily="34" charset="0"/>
                          <a:ea typeface="Calibri"/>
                          <a:cs typeface="Arial" panose="020B0604020202020204" pitchFamily="34" charset="0"/>
                        </a:rPr>
                        <a:t>Requiring assistance or intervention</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138409">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75-100</a:t>
                      </a:r>
                    </a:p>
                  </a:txBody>
                  <a:tcPr marL="68580" marR="68580" marT="0" marB="0">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endPar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50-74</a:t>
                      </a:r>
                    </a:p>
                  </a:txBody>
                  <a:tcPr marL="68580" marR="68580" marT="9525"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Moderate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 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endPar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Limited or no progress 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endPar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rial" panose="020B06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rial" panose="020B0604020202020204" pitchFamily="34" charset="0"/>
                          <a:ea typeface="Calibri"/>
                          <a:cs typeface="Arial" panose="020B0604020202020204" pitchFamily="34" charset="0"/>
                        </a:rPr>
                        <a:t>targeted</a:t>
                      </a:r>
                      <a:r>
                        <a:rPr lang="en-US" sz="1600" b="1" baseline="0">
                          <a:solidFill>
                            <a:schemeClr val="tx1"/>
                          </a:solidFill>
                          <a:latin typeface="Arial" panose="020B06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a:solidFill>
                            <a:schemeClr val="tx1"/>
                          </a:solidFill>
                          <a:latin typeface="Arial" panose="020B0604020202020204" pitchFamily="34" charset="0"/>
                          <a:ea typeface="Calibri"/>
                          <a:cs typeface="Arial" panose="020B0604020202020204" pitchFamily="34" charset="0"/>
                        </a:rPr>
                        <a:t>s</a:t>
                      </a:r>
                      <a:r>
                        <a:rPr lang="en-US" sz="1600" b="1">
                          <a:solidFill>
                            <a:schemeClr val="tx1"/>
                          </a:solidFill>
                          <a:latin typeface="Arial" panose="020B0604020202020204" pitchFamily="34" charset="0"/>
                          <a:ea typeface="Calibri"/>
                          <a:cs typeface="Arial" panose="020B0604020202020204" pitchFamily="34" charset="0"/>
                        </a:rPr>
                        <a:t>upport</a:t>
                      </a:r>
                      <a:endParaRPr lang="en-US" sz="1600">
                        <a:solidFill>
                          <a:schemeClr val="tx1"/>
                        </a:solidFill>
                        <a:latin typeface="Arial" panose="020B0604020202020204" pitchFamily="34" charset="0"/>
                        <a:ea typeface="Calibri"/>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a:p>
                      <a:pPr algn="ctr"/>
                      <a:endParaRPr lang="en-US" sz="1600">
                        <a:solidFill>
                          <a:schemeClr val="tx1"/>
                        </a:solidFill>
                        <a:latin typeface="Arial" panose="020B0604020202020204" pitchFamily="34" charset="0"/>
                        <a:cs typeface="Arial" panose="020B0604020202020204" pitchFamily="34" charset="0"/>
                      </a:endParaRP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participation</a:t>
                      </a:r>
                    </a:p>
                    <a:p>
                      <a:pPr algn="ctr"/>
                      <a:endParaRPr lang="en-US" sz="1600">
                        <a:solidFill>
                          <a:schemeClr val="tx1"/>
                        </a:solidFill>
                        <a:latin typeface="Arial" panose="020B0604020202020204" pitchFamily="34" charset="0"/>
                        <a:cs typeface="Arial" panose="020B0604020202020204" pitchFamily="34" charset="0"/>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a:solidFill>
                          <a:schemeClr val="tx1"/>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1600" b="1">
                          <a:solidFill>
                            <a:schemeClr val="tx1"/>
                          </a:solidFill>
                          <a:latin typeface="Arial" panose="020B06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1600" b="1">
                          <a:solidFill>
                            <a:schemeClr val="tx1"/>
                          </a:solidFill>
                          <a:latin typeface="Arial" panose="020B06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Underperforming districts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Chronically underperforming districts</a:t>
                      </a:r>
                    </a:p>
                    <a:p>
                      <a:pPr algn="ctr"/>
                      <a:endParaRPr lang="en-US" sz="160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02FBB-F2E0-A5B3-CA1D-00D4AEF8896F}"/>
              </a:ext>
            </a:extLst>
          </p:cNvPr>
          <p:cNvSpPr>
            <a:spLocks noGrp="1"/>
          </p:cNvSpPr>
          <p:nvPr>
            <p:ph type="title"/>
          </p:nvPr>
        </p:nvSpPr>
        <p:spPr/>
        <p:txBody>
          <a:bodyPr>
            <a:normAutofit/>
          </a:bodyPr>
          <a:lstStyle/>
          <a:p>
            <a:r>
              <a:rPr lang="en-US" sz="4400"/>
              <a:t>7. Reporting</a:t>
            </a:r>
          </a:p>
        </p:txBody>
      </p:sp>
    </p:spTree>
    <p:extLst>
      <p:ext uri="{BB962C8B-B14F-4D97-AF65-F5344CB8AC3E}">
        <p14:creationId xmlns:p14="http://schemas.microsoft.com/office/powerpoint/2010/main" val="4093675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Accountability Reports</a:t>
            </a:r>
          </a:p>
        </p:txBody>
      </p:sp>
      <p:sp>
        <p:nvSpPr>
          <p:cNvPr id="3" name="Content Placeholder 2"/>
          <p:cNvSpPr>
            <a:spLocks noGrp="1"/>
          </p:cNvSpPr>
          <p:nvPr>
            <p:ph idx="1"/>
          </p:nvPr>
        </p:nvSpPr>
        <p:spPr>
          <a:xfrm>
            <a:off x="838200" y="2086984"/>
            <a:ext cx="10515600" cy="4677610"/>
          </a:xfrm>
        </p:spPr>
        <p:txBody>
          <a:bodyPr>
            <a:normAutofit lnSpcReduction="10000"/>
          </a:bodyPr>
          <a:lstStyle/>
          <a:p>
            <a:pPr marL="0" indent="0">
              <a:buNone/>
            </a:pPr>
            <a:r>
              <a:rPr lang="en-US" sz="2400"/>
              <a:t>Annual accountability reports include:</a:t>
            </a:r>
          </a:p>
          <a:p>
            <a:r>
              <a:rPr lang="en-US" sz="1900"/>
              <a:t>Overall classification </a:t>
            </a:r>
          </a:p>
          <a:p>
            <a:pPr>
              <a:lnSpc>
                <a:spcPct val="100000"/>
              </a:lnSpc>
            </a:pPr>
            <a:r>
              <a:rPr lang="en-US" sz="1900"/>
              <a:t>Federal designation (if applicable, schools only)</a:t>
            </a:r>
          </a:p>
          <a:p>
            <a:r>
              <a:rPr lang="en-US" sz="1900"/>
              <a:t>Percentiles (schools and groups only)</a:t>
            </a:r>
          </a:p>
          <a:p>
            <a:r>
              <a:rPr lang="en-US" sz="1900"/>
              <a:t>Criterion-referenced target percentages</a:t>
            </a:r>
          </a:p>
          <a:p>
            <a:r>
              <a:rPr lang="en-US" sz="1900"/>
              <a:t>Data related to performance on each accountability indicator for each student group meeting the minimum group size (20 students)</a:t>
            </a:r>
          </a:p>
          <a:p>
            <a:pPr lvl="1"/>
            <a:r>
              <a:rPr lang="en-US" sz="1700"/>
              <a:t>All students</a:t>
            </a:r>
          </a:p>
          <a:p>
            <a:pPr lvl="1"/>
            <a:r>
              <a:rPr lang="en-US" sz="1700"/>
              <a:t>Lowest performing students</a:t>
            </a:r>
          </a:p>
          <a:p>
            <a:pPr lvl="1"/>
            <a:r>
              <a:rPr lang="en-US" sz="1700"/>
              <a:t>High needs students</a:t>
            </a:r>
          </a:p>
          <a:p>
            <a:pPr lvl="1"/>
            <a:r>
              <a:rPr lang="en-US" sz="1700"/>
              <a:t>English learners (ELs) and former ELs</a:t>
            </a:r>
          </a:p>
          <a:p>
            <a:pPr lvl="1"/>
            <a:r>
              <a:rPr lang="en-US" sz="1700"/>
              <a:t>Students with disabilities</a:t>
            </a:r>
          </a:p>
          <a:p>
            <a:pPr lvl="1"/>
            <a:r>
              <a:rPr lang="en-US" sz="1700"/>
              <a:t>Low income students</a:t>
            </a:r>
          </a:p>
          <a:p>
            <a:pPr lvl="1"/>
            <a:r>
              <a:rPr lang="en-US" sz="1700"/>
              <a:t>Major racial/ethnic student groups</a:t>
            </a:r>
          </a:p>
          <a:p>
            <a:pPr lvl="1"/>
            <a:endParaRPr lang="en-US" sz="2000"/>
          </a:p>
          <a:p>
            <a:endParaRPr lang="en-US" sz="2400"/>
          </a:p>
          <a:p>
            <a:pPr lvl="1"/>
            <a:endParaRPr lang="en-US" sz="1800"/>
          </a:p>
          <a:p>
            <a:endParaRPr lang="en-US" sz="2000"/>
          </a:p>
          <a:p>
            <a:endParaRPr lang="en-US" sz="2000"/>
          </a:p>
        </p:txBody>
      </p:sp>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6E598-C018-2B41-C0B2-B697F2ED0B36}"/>
              </a:ext>
            </a:extLst>
          </p:cNvPr>
          <p:cNvSpPr>
            <a:spLocks noGrp="1"/>
          </p:cNvSpPr>
          <p:nvPr>
            <p:ph type="title"/>
          </p:nvPr>
        </p:nvSpPr>
        <p:spPr/>
        <p:txBody>
          <a:bodyPr>
            <a:normAutofit/>
          </a:bodyPr>
          <a:lstStyle/>
          <a:p>
            <a:r>
              <a:rPr lang="en-US" sz="4400"/>
              <a:t>1. Summary of the 2023 Accountability System</a:t>
            </a:r>
          </a:p>
        </p:txBody>
      </p:sp>
    </p:spTree>
    <p:extLst>
      <p:ext uri="{BB962C8B-B14F-4D97-AF65-F5344CB8AC3E}">
        <p14:creationId xmlns:p14="http://schemas.microsoft.com/office/powerpoint/2010/main" val="241784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normAutofit/>
          </a:bodyPr>
          <a:lstStyle/>
          <a:p>
            <a:r>
              <a:rPr lang="en-US" sz="4400"/>
              <a:t>8. Reporting Timeline and Resources</a:t>
            </a:r>
          </a:p>
        </p:txBody>
      </p:sp>
    </p:spTree>
    <p:extLst>
      <p:ext uri="{BB962C8B-B14F-4D97-AF65-F5344CB8AC3E}">
        <p14:creationId xmlns:p14="http://schemas.microsoft.com/office/powerpoint/2010/main" val="2730733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2023 Accountability Reporting Schedule</a:t>
            </a:r>
          </a:p>
        </p:txBody>
      </p:sp>
      <p:graphicFrame>
        <p:nvGraphicFramePr>
          <p:cNvPr id="5" name="Content Placeholder 4">
            <a:extLs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055750974"/>
              </p:ext>
            </p:extLst>
          </p:nvPr>
        </p:nvGraphicFramePr>
        <p:xfrm>
          <a:off x="838200" y="2055844"/>
          <a:ext cx="10515598" cy="2315959"/>
        </p:xfrm>
        <a:graphic>
          <a:graphicData uri="http://schemas.openxmlformats.org/drawingml/2006/table">
            <a:tbl>
              <a:tblPr firstRow="1" bandRow="1">
                <a:tableStyleId>{5940675A-B579-460E-94D1-54222C63F5DA}</a:tableStyleId>
              </a:tblPr>
              <a:tblGrid>
                <a:gridCol w="1868956">
                  <a:extLst>
                    <a:ext uri="{9D8B030D-6E8A-4147-A177-3AD203B41FA5}">
                      <a16:colId xmlns:a16="http://schemas.microsoft.com/office/drawing/2014/main" val="3944198210"/>
                    </a:ext>
                  </a:extLst>
                </a:gridCol>
                <a:gridCol w="4040379">
                  <a:extLst>
                    <a:ext uri="{9D8B030D-6E8A-4147-A177-3AD203B41FA5}">
                      <a16:colId xmlns:a16="http://schemas.microsoft.com/office/drawing/2014/main" val="3422656605"/>
                    </a:ext>
                  </a:extLst>
                </a:gridCol>
                <a:gridCol w="4606263">
                  <a:extLst>
                    <a:ext uri="{9D8B030D-6E8A-4147-A177-3AD203B41FA5}">
                      <a16:colId xmlns:a16="http://schemas.microsoft.com/office/drawing/2014/main" val="388923184"/>
                    </a:ext>
                  </a:extLst>
                </a:gridCol>
              </a:tblGrid>
              <a:tr h="457723">
                <a:tc>
                  <a:txBody>
                    <a:bodyPr/>
                    <a:lstStyle/>
                    <a:p>
                      <a:r>
                        <a:rPr lang="en-US" sz="1400" b="1">
                          <a:solidFill>
                            <a:schemeClr val="tx1"/>
                          </a:solidFill>
                          <a:latin typeface="Arial" panose="020B0604020202020204" pitchFamily="34" charset="0"/>
                          <a:cs typeface="Arial" panose="020B0604020202020204" pitchFamily="34" charset="0"/>
                        </a:rPr>
                        <a:t>Date</a:t>
                      </a:r>
                    </a:p>
                  </a:txBody>
                  <a:tcPr>
                    <a:solidFill>
                      <a:schemeClr val="accent2">
                        <a:lumMod val="40000"/>
                        <a:lumOff val="60000"/>
                      </a:schemeClr>
                    </a:solidFill>
                  </a:tcPr>
                </a:tc>
                <a:tc>
                  <a:txBody>
                    <a:bodyPr/>
                    <a:lstStyle/>
                    <a:p>
                      <a:r>
                        <a:rPr lang="en-US" sz="1400" b="1" dirty="0">
                          <a:solidFill>
                            <a:schemeClr val="tx1"/>
                          </a:solidFill>
                          <a:latin typeface="Arial" panose="020B0604020202020204" pitchFamily="34" charset="0"/>
                          <a:cs typeface="Arial" panose="020B0604020202020204" pitchFamily="34" charset="0"/>
                        </a:rPr>
                        <a:t>Deliverable/Event</a:t>
                      </a:r>
                    </a:p>
                  </a:txBody>
                  <a:tcPr>
                    <a:solidFill>
                      <a:schemeClr val="accent2">
                        <a:lumMod val="40000"/>
                        <a:lumOff val="60000"/>
                      </a:schemeClr>
                    </a:solidFill>
                  </a:tcPr>
                </a:tc>
                <a:tc>
                  <a:txBody>
                    <a:bodyPr/>
                    <a:lstStyle/>
                    <a:p>
                      <a:r>
                        <a:rPr lang="en-US" sz="1400" b="1">
                          <a:solidFill>
                            <a:schemeClr val="tx1"/>
                          </a:solidFill>
                          <a:latin typeface="Arial" panose="020B0604020202020204" pitchFamily="34" charset="0"/>
                          <a:cs typeface="Arial" panose="020B0604020202020204" pitchFamily="34" charset="0"/>
                        </a:rPr>
                        <a:t>Location</a:t>
                      </a:r>
                    </a:p>
                  </a:txBody>
                  <a:tcPr>
                    <a:solidFill>
                      <a:schemeClr val="accent2">
                        <a:lumMod val="40000"/>
                        <a:lumOff val="60000"/>
                      </a:schemeClr>
                    </a:solidFill>
                  </a:tcPr>
                </a:tc>
                <a:extLst>
                  <a:ext uri="{0D108BD9-81ED-4DB2-BD59-A6C34878D82A}">
                    <a16:rowId xmlns:a16="http://schemas.microsoft.com/office/drawing/2014/main" val="3148628545"/>
                  </a:ext>
                </a:extLst>
              </a:tr>
              <a:tr h="639558">
                <a:tc>
                  <a:txBody>
                    <a:bodyPr/>
                    <a:lstStyle/>
                    <a:p>
                      <a:r>
                        <a:rPr lang="en-US" sz="1600" dirty="0">
                          <a:solidFill>
                            <a:schemeClr val="tx1"/>
                          </a:solidFill>
                          <a:latin typeface="Arial" panose="020B0604020202020204" pitchFamily="34" charset="0"/>
                          <a:cs typeface="Arial" panose="020B0604020202020204" pitchFamily="34" charset="0"/>
                        </a:rPr>
                        <a:t>September 6</a:t>
                      </a:r>
                    </a:p>
                  </a:txBody>
                  <a:tcPr/>
                </a:tc>
                <a:tc>
                  <a:txBody>
                    <a:bodyPr/>
                    <a:lstStyle/>
                    <a:p>
                      <a:r>
                        <a:rPr lang="en-US" sz="1600" dirty="0">
                          <a:solidFill>
                            <a:schemeClr val="tx1"/>
                          </a:solidFill>
                          <a:latin typeface="Arial" panose="020B0604020202020204" pitchFamily="34" charset="0"/>
                          <a:cs typeface="Arial" panose="020B0604020202020204" pitchFamily="34" charset="0"/>
                        </a:rPr>
                        <a:t>Preliminary embargoed accountability data available to districts and schools</a:t>
                      </a:r>
                    </a:p>
                  </a:txBody>
                  <a:tcPr/>
                </a:tc>
                <a:tc>
                  <a:txBody>
                    <a:bodyPr/>
                    <a:lstStyle/>
                    <a:p>
                      <a:r>
                        <a:rPr lang="en-US" sz="1600" i="1">
                          <a:solidFill>
                            <a:schemeClr val="tx1"/>
                          </a:solidFill>
                          <a:latin typeface="Arial" panose="020B0604020202020204" pitchFamily="34" charset="0"/>
                          <a:cs typeface="Arial" panose="020B0604020202020204" pitchFamily="34" charset="0"/>
                        </a:rPr>
                        <a:t>Accountability Data </a:t>
                      </a:r>
                      <a:r>
                        <a:rPr lang="en-US" sz="1600">
                          <a:solidFill>
                            <a:schemeClr val="tx1"/>
                          </a:solidFill>
                          <a:latin typeface="Arial" panose="020B0604020202020204" pitchFamily="34" charset="0"/>
                          <a:cs typeface="Arial" panose="020B0604020202020204" pitchFamily="34" charset="0"/>
                        </a:rPr>
                        <a:t>application in the Department’s Security Portal</a:t>
                      </a:r>
                    </a:p>
                  </a:txBody>
                  <a:tcPr/>
                </a:tc>
                <a:extLst>
                  <a:ext uri="{0D108BD9-81ED-4DB2-BD59-A6C34878D82A}">
                    <a16:rowId xmlns:a16="http://schemas.microsoft.com/office/drawing/2014/main" val="2328554034"/>
                  </a:ext>
                </a:extLst>
              </a:tr>
              <a:tr h="639558">
                <a:tc>
                  <a:txBody>
                    <a:bodyPr/>
                    <a:lstStyle/>
                    <a:p>
                      <a:r>
                        <a:rPr lang="en-US" sz="1600">
                          <a:solidFill>
                            <a:schemeClr val="tx1"/>
                          </a:solidFill>
                          <a:latin typeface="Arial" panose="020B0604020202020204" pitchFamily="34" charset="0"/>
                          <a:cs typeface="Arial" panose="020B0604020202020204" pitchFamily="34" charset="0"/>
                        </a:rPr>
                        <a:t>Mid-September</a:t>
                      </a:r>
                    </a:p>
                  </a:txBody>
                  <a:tcPr/>
                </a:tc>
                <a:tc>
                  <a:txBody>
                    <a:bodyPr/>
                    <a:lstStyle/>
                    <a:p>
                      <a:r>
                        <a:rPr lang="en-US" sz="1600">
                          <a:solidFill>
                            <a:schemeClr val="tx1"/>
                          </a:solidFill>
                          <a:latin typeface="Arial" panose="020B0604020202020204" pitchFamily="34" charset="0"/>
                          <a:cs typeface="Arial" panose="020B0604020202020204" pitchFamily="34" charset="0"/>
                        </a:rPr>
                        <a:t>Official embargoed accountability data available to districts and schools</a:t>
                      </a:r>
                    </a:p>
                  </a:txBody>
                  <a:tcPr/>
                </a:tc>
                <a:tc>
                  <a:txBody>
                    <a:bodyPr/>
                    <a:lstStyle/>
                    <a:p>
                      <a:r>
                        <a:rPr lang="en-US" sz="1600" i="1" dirty="0">
                          <a:solidFill>
                            <a:schemeClr val="tx1"/>
                          </a:solidFill>
                          <a:latin typeface="Arial" panose="020B0604020202020204" pitchFamily="34" charset="0"/>
                          <a:cs typeface="Arial" panose="020B0604020202020204" pitchFamily="34" charset="0"/>
                        </a:rPr>
                        <a:t>Accountability Data </a:t>
                      </a:r>
                      <a:r>
                        <a:rPr lang="en-US" sz="1600" dirty="0">
                          <a:solidFill>
                            <a:schemeClr val="tx1"/>
                          </a:solidFill>
                          <a:latin typeface="Arial" panose="020B0604020202020204" pitchFamily="34" charset="0"/>
                          <a:cs typeface="Arial" panose="020B0604020202020204" pitchFamily="34" charset="0"/>
                        </a:rPr>
                        <a:t>application in the Department’s Security Portal</a:t>
                      </a:r>
                    </a:p>
                  </a:txBody>
                  <a:tcPr/>
                </a:tc>
                <a:extLst>
                  <a:ext uri="{0D108BD9-81ED-4DB2-BD59-A6C34878D82A}">
                    <a16:rowId xmlns:a16="http://schemas.microsoft.com/office/drawing/2014/main" val="3632891916"/>
                  </a:ext>
                </a:extLst>
              </a:tr>
              <a:tr h="457723">
                <a:tc>
                  <a:txBody>
                    <a:bodyPr/>
                    <a:lstStyle/>
                    <a:p>
                      <a:r>
                        <a:rPr lang="en-US" sz="1600">
                          <a:solidFill>
                            <a:schemeClr val="tx1"/>
                          </a:solidFill>
                          <a:latin typeface="Arial" panose="020B0604020202020204" pitchFamily="34" charset="0"/>
                          <a:cs typeface="Arial" panose="020B0604020202020204" pitchFamily="34" charset="0"/>
                        </a:rPr>
                        <a:t>Late September</a:t>
                      </a:r>
                    </a:p>
                  </a:txBody>
                  <a:tcPr/>
                </a:tc>
                <a:tc>
                  <a:txBody>
                    <a:bodyPr/>
                    <a:lstStyle/>
                    <a:p>
                      <a:pPr marL="0" algn="l" defTabSz="914400" rtl="0" eaLnBrk="1" latinLnBrk="0" hangingPunct="1"/>
                      <a:r>
                        <a:rPr lang="en-US" sz="1600" kern="1200">
                          <a:solidFill>
                            <a:schemeClr val="tx1"/>
                          </a:solidFill>
                          <a:latin typeface="Arial" panose="020B0604020202020204" pitchFamily="34" charset="0"/>
                          <a:ea typeface="+mn-ea"/>
                          <a:cs typeface="Arial" panose="020B0604020202020204" pitchFamily="34" charset="0"/>
                        </a:rPr>
                        <a:t>Official accountability data released to the public</a:t>
                      </a:r>
                    </a:p>
                  </a:txBody>
                  <a:tcPr/>
                </a:tc>
                <a:tc>
                  <a:txBody>
                    <a:bodyPr/>
                    <a:lstStyle/>
                    <a:p>
                      <a:pPr marL="0" marR="0" algn="l" defTabSz="914400" rtl="0" eaLnBrk="1" latinLnBrk="0" hangingPunct="1">
                        <a:lnSpc>
                          <a:spcPct val="115000"/>
                        </a:lnSpc>
                        <a:spcBef>
                          <a:spcPts val="0"/>
                        </a:spcBef>
                        <a:spcAft>
                          <a:spcPts val="0"/>
                        </a:spcAft>
                      </a:pPr>
                      <a:r>
                        <a:rPr lang="en-US" sz="1600" kern="1200" dirty="0">
                          <a:solidFill>
                            <a:schemeClr val="tx1"/>
                          </a:solidFill>
                          <a:latin typeface="Arial" panose="020B0604020202020204" pitchFamily="34" charset="0"/>
                          <a:ea typeface="+mn-ea"/>
                          <a:cs typeface="Arial" panose="020B0604020202020204" pitchFamily="34" charset="0"/>
                        </a:rPr>
                        <a:t>Department’s </a:t>
                      </a:r>
                      <a:r>
                        <a:rPr lang="en-US" sz="1600" i="1" kern="1200" dirty="0">
                          <a:solidFill>
                            <a:schemeClr val="tx1"/>
                          </a:solidFill>
                          <a:latin typeface="Arial" panose="020B0604020202020204" pitchFamily="34" charset="0"/>
                          <a:ea typeface="+mn-ea"/>
                          <a:cs typeface="Arial" panose="020B0604020202020204" pitchFamily="34" charset="0"/>
                        </a:rPr>
                        <a:t>School and District Profiles </a:t>
                      </a:r>
                      <a:r>
                        <a:rPr lang="en-US" sz="1600" kern="1200" dirty="0">
                          <a:solidFill>
                            <a:schemeClr val="tx1"/>
                          </a:solidFill>
                          <a:latin typeface="Arial" panose="020B0604020202020204" pitchFamily="34" charset="0"/>
                          <a:ea typeface="+mn-ea"/>
                          <a:cs typeface="Arial" panose="020B0604020202020204" pitchFamily="34" charset="0"/>
                        </a:rPr>
                        <a:t>website</a:t>
                      </a:r>
                    </a:p>
                  </a:txBody>
                  <a:tcPr marL="68580" marR="68580" marT="0" marB="0"/>
                </a:tc>
                <a:extLst>
                  <a:ext uri="{0D108BD9-81ED-4DB2-BD59-A6C34878D82A}">
                    <a16:rowId xmlns:a16="http://schemas.microsoft.com/office/drawing/2014/main" val="632536919"/>
                  </a:ext>
                </a:extLst>
              </a:tr>
            </a:tbl>
          </a:graphicData>
        </a:graphic>
      </p:graphicFrame>
      <p:sp>
        <p:nvSpPr>
          <p:cNvPr id="13" name="Content Placeholder 12"/>
          <p:cNvSpPr txBox="1">
            <a:spLocks/>
          </p:cNvSpPr>
          <p:nvPr/>
        </p:nvSpPr>
        <p:spPr>
          <a:xfrm>
            <a:off x="410514" y="4551681"/>
            <a:ext cx="11370972" cy="19411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rgbClr val="202020"/>
                </a:solidFill>
                <a:latin typeface="Arial" panose="020B0604020202020204" pitchFamily="34" charset="0"/>
                <a:ea typeface="Times New Roman" panose="02020603050405020304" pitchFamily="18" charset="0"/>
                <a:cs typeface="Arial" panose="020B0604020202020204" pitchFamily="34" charset="0"/>
              </a:rPr>
              <a:t>Preliminary and official embargoed accountability reports are in a separate </a:t>
            </a:r>
            <a:r>
              <a:rPr lang="en-US" sz="1600" i="1">
                <a:solidFill>
                  <a:srgbClr val="202020"/>
                </a:solidFill>
                <a:latin typeface="Arial" panose="020B0604020202020204" pitchFamily="34" charset="0"/>
                <a:ea typeface="Times New Roman" panose="02020603050405020304" pitchFamily="18" charset="0"/>
                <a:cs typeface="Arial" panose="020B0604020202020204" pitchFamily="34" charset="0"/>
              </a:rPr>
              <a:t>Accountability Data </a:t>
            </a:r>
            <a:r>
              <a:rPr lang="en-US" sz="1600">
                <a:solidFill>
                  <a:srgbClr val="202020"/>
                </a:solidFill>
                <a:latin typeface="Arial" panose="020B0604020202020204" pitchFamily="34" charset="0"/>
                <a:ea typeface="Times New Roman" panose="02020603050405020304" pitchFamily="18" charset="0"/>
                <a:cs typeface="Arial" panose="020B0604020202020204" pitchFamily="34" charset="0"/>
              </a:rPr>
              <a:t>application in the Security Portal </a:t>
            </a:r>
            <a:r>
              <a:rPr lang="en-US" sz="1600" b="1">
                <a:solidFill>
                  <a:schemeClr val="accent2"/>
                </a:solidFill>
                <a:latin typeface="Arial" panose="020B0604020202020204" pitchFamily="34" charset="0"/>
                <a:ea typeface="Times New Roman" panose="02020603050405020304" pitchFamily="18" charset="0"/>
                <a:cs typeface="Arial" panose="020B0604020202020204" pitchFamily="34" charset="0"/>
              </a:rPr>
              <a:t>(not in dropboxes or Edwin)</a:t>
            </a:r>
            <a:r>
              <a:rPr lang="en-US" sz="1600">
                <a:latin typeface="Arial" panose="020B0604020202020204" pitchFamily="34" charset="0"/>
                <a:ea typeface="Times New Roman" panose="02020603050405020304" pitchFamily="18" charset="0"/>
                <a:cs typeface="Arial" panose="020B0604020202020204" pitchFamily="34" charset="0"/>
              </a:rPr>
              <a:t>. </a:t>
            </a:r>
            <a:r>
              <a:rPr lang="en-US" sz="1600">
                <a:solidFill>
                  <a:srgbClr val="202020"/>
                </a:solidFill>
                <a:latin typeface="Arial" panose="020B0604020202020204" pitchFamily="34" charset="0"/>
                <a:ea typeface="Times New Roman" panose="02020603050405020304" pitchFamily="18" charset="0"/>
                <a:cs typeface="Arial" panose="020B0604020202020204" pitchFamily="34" charset="0"/>
              </a:rPr>
              <a:t>Appropriate security roles are assigned by district Directory Administrators:</a:t>
            </a:r>
          </a:p>
          <a:p>
            <a:pPr lvl="1"/>
            <a:r>
              <a:rPr lang="en-US" sz="1400" i="1">
                <a:solidFill>
                  <a:srgbClr val="202020"/>
                </a:solidFill>
                <a:latin typeface="Arial" panose="020B0604020202020204" pitchFamily="34" charset="0"/>
                <a:ea typeface="Times New Roman" panose="02020603050405020304" pitchFamily="18" charset="0"/>
                <a:cs typeface="Arial" panose="020B0604020202020204" pitchFamily="34" charset="0"/>
              </a:rPr>
              <a:t>Accountability (District Level) </a:t>
            </a:r>
            <a:r>
              <a:rPr lang="en-US" sz="1400">
                <a:solidFill>
                  <a:srgbClr val="202020"/>
                </a:solidFill>
                <a:latin typeface="Arial" panose="020B0604020202020204" pitchFamily="34" charset="0"/>
                <a:ea typeface="Times New Roman" panose="02020603050405020304" pitchFamily="18" charset="0"/>
                <a:cs typeface="Arial" panose="020B0604020202020204" pitchFamily="34" charset="0"/>
              </a:rPr>
              <a:t>– to access district-level reports</a:t>
            </a:r>
          </a:p>
          <a:p>
            <a:pPr lvl="1"/>
            <a:r>
              <a:rPr lang="en-US" sz="1400" i="1">
                <a:solidFill>
                  <a:srgbClr val="202020"/>
                </a:solidFill>
                <a:latin typeface="Arial" panose="020B0604020202020204" pitchFamily="34" charset="0"/>
                <a:ea typeface="Times New Roman" panose="02020603050405020304" pitchFamily="18" charset="0"/>
                <a:cs typeface="Arial" panose="020B0604020202020204" pitchFamily="34" charset="0"/>
              </a:rPr>
              <a:t>Accountability (School Level) </a:t>
            </a:r>
            <a:r>
              <a:rPr lang="en-US" sz="1400">
                <a:solidFill>
                  <a:srgbClr val="202020"/>
                </a:solidFill>
                <a:latin typeface="Arial" panose="020B0604020202020204" pitchFamily="34" charset="0"/>
                <a:ea typeface="Times New Roman" panose="02020603050405020304" pitchFamily="18" charset="0"/>
                <a:cs typeface="Arial" panose="020B0604020202020204" pitchFamily="34" charset="0"/>
              </a:rPr>
              <a:t>– to access individual school reports</a:t>
            </a:r>
          </a:p>
          <a:p>
            <a:r>
              <a:rPr lang="en-US" sz="1600">
                <a:solidFill>
                  <a:srgbClr val="202020"/>
                </a:solidFill>
                <a:latin typeface="Arial" panose="020B0604020202020204" pitchFamily="34" charset="0"/>
                <a:cs typeface="Arial" panose="020B0604020202020204" pitchFamily="34" charset="0"/>
              </a:rPr>
              <a:t>Preliminary and official accountability data are confidential and </a:t>
            </a:r>
            <a:r>
              <a:rPr lang="en-US" sz="1600" b="1">
                <a:solidFill>
                  <a:srgbClr val="202020"/>
                </a:solidFill>
                <a:latin typeface="Arial" panose="020B0604020202020204" pitchFamily="34" charset="0"/>
                <a:cs typeface="Arial" panose="020B0604020202020204" pitchFamily="34" charset="0"/>
              </a:rPr>
              <a:t>may not be discussed publicly</a:t>
            </a:r>
            <a:r>
              <a:rPr lang="en-US" sz="1600" b="1" i="1">
                <a:solidFill>
                  <a:srgbClr val="202020"/>
                </a:solidFill>
                <a:latin typeface="Arial" panose="020B0604020202020204" pitchFamily="34" charset="0"/>
                <a:cs typeface="Arial" panose="020B0604020202020204" pitchFamily="34" charset="0"/>
              </a:rPr>
              <a:t> </a:t>
            </a:r>
            <a:r>
              <a:rPr lang="en-US" sz="1600">
                <a:solidFill>
                  <a:srgbClr val="202020"/>
                </a:solidFill>
                <a:latin typeface="Arial" panose="020B0604020202020204" pitchFamily="34" charset="0"/>
                <a:cs typeface="Arial" panose="020B0604020202020204" pitchFamily="34" charset="0"/>
              </a:rPr>
              <a:t>until DESE releases official results in late September</a:t>
            </a:r>
          </a:p>
        </p:txBody>
      </p:sp>
      <p:sp>
        <p:nvSpPr>
          <p:cNvPr id="4" name="Slide Number Placeholder 3"/>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extLst>
      <p:ext uri="{BB962C8B-B14F-4D97-AF65-F5344CB8AC3E}">
        <p14:creationId xmlns:p14="http://schemas.microsoft.com/office/powerpoint/2010/main" val="1041051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a:xfrm>
            <a:off x="481781" y="2175474"/>
            <a:ext cx="11474245" cy="4052559"/>
          </a:xfrm>
        </p:spPr>
        <p:txBody>
          <a:bodyPr>
            <a:normAutofit/>
          </a:bodyPr>
          <a:lstStyle/>
          <a:p>
            <a:r>
              <a:rPr lang="en-US" sz="2000" dirty="0"/>
              <a:t>DESE website: </a:t>
            </a:r>
            <a:r>
              <a:rPr lang="en-US" sz="2000" dirty="0">
                <a:hlinkClick r:id="rId2"/>
              </a:rPr>
              <a:t>https://www.doe.mass.edu/accountability/lists-tools/default.html</a:t>
            </a:r>
            <a:endParaRPr lang="en-US" sz="2000" dirty="0"/>
          </a:p>
          <a:p>
            <a:pPr lvl="1"/>
            <a:r>
              <a:rPr lang="en-US" sz="1800" dirty="0"/>
              <a:t>Accountability system summaries</a:t>
            </a:r>
          </a:p>
          <a:p>
            <a:pPr lvl="1"/>
            <a:r>
              <a:rPr lang="en-US" sz="1800" dirty="0"/>
              <a:t>Detailed/technical documentation</a:t>
            </a:r>
          </a:p>
          <a:p>
            <a:pPr lvl="1"/>
            <a:r>
              <a:rPr lang="en-US" sz="1800" dirty="0"/>
              <a:t>Lists/data files</a:t>
            </a:r>
          </a:p>
          <a:p>
            <a:pPr lvl="1"/>
            <a:r>
              <a:rPr lang="en-US" sz="1800" dirty="0"/>
              <a:t>Presentations</a:t>
            </a:r>
          </a:p>
          <a:p>
            <a:r>
              <a:rPr lang="en-US" sz="2000" dirty="0"/>
              <a:t>Security Portal: </a:t>
            </a:r>
            <a:r>
              <a:rPr lang="en-US" sz="2000" dirty="0">
                <a:hlinkClick r:id="rId3"/>
              </a:rPr>
              <a:t>https://gateway.edu.state.ma.us/</a:t>
            </a:r>
            <a:r>
              <a:rPr lang="en-US" sz="2000" dirty="0"/>
              <a:t> </a:t>
            </a:r>
          </a:p>
          <a:p>
            <a:pPr lvl="1"/>
            <a:r>
              <a:rPr lang="en-US" sz="1800" dirty="0"/>
              <a:t>Preliminary and embargoed reports</a:t>
            </a:r>
          </a:p>
          <a:p>
            <a:r>
              <a:rPr lang="en-US" sz="2000" dirty="0"/>
              <a:t>School and District Profiles: </a:t>
            </a:r>
            <a:r>
              <a:rPr lang="en-US" sz="2000" dirty="0">
                <a:hlinkClick r:id="rId4"/>
              </a:rPr>
              <a:t>https://profiles.doe.mass.edu/</a:t>
            </a:r>
            <a:r>
              <a:rPr lang="en-US" sz="2000" dirty="0"/>
              <a:t> </a:t>
            </a:r>
          </a:p>
          <a:p>
            <a:pPr lvl="1"/>
            <a:r>
              <a:rPr lang="en-US" sz="1800" dirty="0"/>
              <a:t>Public reports</a:t>
            </a:r>
          </a:p>
          <a:p>
            <a:r>
              <a:rPr lang="en-US" sz="2000" dirty="0"/>
              <a:t>Email: </a:t>
            </a:r>
            <a:r>
              <a:rPr lang="en-US" sz="2000" b="0" i="0" u="none" strike="noStrike" dirty="0">
                <a:solidFill>
                  <a:srgbClr val="0060C7"/>
                </a:solidFill>
                <a:effectLst/>
                <a:hlinkClick r:id="rId5"/>
              </a:rPr>
              <a:t>ElementarySecondaryEd.Act@mass.gov</a:t>
            </a:r>
            <a:endParaRPr lang="en-US" sz="2000" dirty="0"/>
          </a:p>
        </p:txBody>
      </p:sp>
    </p:spTree>
    <p:extLst>
      <p:ext uri="{BB962C8B-B14F-4D97-AF65-F5344CB8AC3E}">
        <p14:creationId xmlns:p14="http://schemas.microsoft.com/office/powerpoint/2010/main" val="35255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a:xfrm>
            <a:off x="838200" y="375065"/>
            <a:ext cx="10515600" cy="1042852"/>
          </a:xfrm>
        </p:spPr>
        <p:txBody>
          <a:bodyPr>
            <a:normAutofit/>
          </a:bodyPr>
          <a:lstStyle/>
          <a:p>
            <a:r>
              <a:rPr lang="en-US" sz="3600"/>
              <a:t>Refresher: MA Accountability System 101</a:t>
            </a:r>
          </a:p>
        </p:txBody>
      </p:sp>
      <p:sp>
        <p:nvSpPr>
          <p:cNvPr id="10" name="Oval 9">
            <a:extLst>
              <a:ext uri="{FF2B5EF4-FFF2-40B4-BE49-F238E27FC236}">
                <a16:creationId xmlns:a16="http://schemas.microsoft.com/office/drawing/2014/main" id="{DAD44B30-6207-2A8D-FD6E-3735216A627B}"/>
              </a:ext>
            </a:extLst>
          </p:cNvPr>
          <p:cNvSpPr/>
          <p:nvPr/>
        </p:nvSpPr>
        <p:spPr>
          <a:xfrm>
            <a:off x="152399" y="2479767"/>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EB761FE8-394E-CF95-A51B-250477786DDD}"/>
              </a:ext>
            </a:extLst>
          </p:cNvPr>
          <p:cNvSpPr/>
          <p:nvPr/>
        </p:nvSpPr>
        <p:spPr>
          <a:xfrm>
            <a:off x="566768" y="2184237"/>
            <a:ext cx="4508332" cy="112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ysClr val="windowText" lastClr="000000"/>
                </a:solidFill>
                <a:latin typeface="Arial" panose="020B0604020202020204" pitchFamily="34" charset="0"/>
                <a:cs typeface="Arial" panose="020B0604020202020204" pitchFamily="34" charset="0"/>
              </a:rPr>
              <a:t>The Massachusetts accountability system consists of two components…</a:t>
            </a:r>
          </a:p>
        </p:txBody>
      </p:sp>
      <p:sp>
        <p:nvSpPr>
          <p:cNvPr id="7" name="Rectangle: Rounded Corners 6">
            <a:extLst>
              <a:ext uri="{FF2B5EF4-FFF2-40B4-BE49-F238E27FC236}">
                <a16:creationId xmlns:a16="http://schemas.microsoft.com/office/drawing/2014/main" id="{218233DA-FDB0-E41E-EB52-ED53E24FDB13}"/>
              </a:ext>
            </a:extLst>
          </p:cNvPr>
          <p:cNvSpPr/>
          <p:nvPr/>
        </p:nvSpPr>
        <p:spPr>
          <a:xfrm>
            <a:off x="838200" y="3465187"/>
            <a:ext cx="3684496" cy="6202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Normative Component</a:t>
            </a:r>
          </a:p>
          <a:p>
            <a:pPr algn="ctr"/>
            <a:r>
              <a:rPr lang="en-US" sz="1600" b="1">
                <a:latin typeface="Arial" panose="020B0604020202020204" pitchFamily="34" charset="0"/>
                <a:cs typeface="Arial" panose="020B0604020202020204" pitchFamily="34" charset="0"/>
              </a:rPr>
              <a:t>(Accountability Percentile)   </a:t>
            </a:r>
          </a:p>
        </p:txBody>
      </p:sp>
      <p:sp>
        <p:nvSpPr>
          <p:cNvPr id="25" name="TextBox 24">
            <a:extLst>
              <a:ext uri="{FF2B5EF4-FFF2-40B4-BE49-F238E27FC236}">
                <a16:creationId xmlns:a16="http://schemas.microsoft.com/office/drawing/2014/main" id="{8E2C9627-F21C-D90A-7B5F-9D18651D168F}"/>
              </a:ext>
            </a:extLst>
          </p:cNvPr>
          <p:cNvSpPr txBox="1"/>
          <p:nvPr/>
        </p:nvSpPr>
        <p:spPr>
          <a:xfrm>
            <a:off x="952729" y="4041617"/>
            <a:ext cx="3455437" cy="553998"/>
          </a:xfrm>
          <a:prstGeom prst="rect">
            <a:avLst/>
          </a:prstGeom>
          <a:noFill/>
        </p:spPr>
        <p:txBody>
          <a:bodyPr wrap="square">
            <a:spAutoFit/>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measures the performance of all students in a school compared to other schools in the state that serve similar grades, </a:t>
            </a:r>
            <a:r>
              <a:rPr lang="en-US" sz="1000">
                <a:latin typeface="Arial" panose="020B0604020202020204" pitchFamily="34" charset="0"/>
                <a:ea typeface="Times New Roman" panose="02020603050405020304" pitchFamily="18" charset="0"/>
                <a:cs typeface="Arial" panose="020B0604020202020204" pitchFamily="34" charset="0"/>
              </a:rPr>
              <a:t>and is </a:t>
            </a:r>
            <a:r>
              <a:rPr lang="en-US" sz="1000">
                <a:effectLst/>
                <a:latin typeface="Arial" panose="020B0604020202020204" pitchFamily="34" charset="0"/>
                <a:ea typeface="Times New Roman" panose="02020603050405020304" pitchFamily="18" charset="0"/>
                <a:cs typeface="Arial" panose="020B0604020202020204" pitchFamily="34" charset="0"/>
              </a:rPr>
              <a:t>reported as a percentile from 1 to 99 </a:t>
            </a:r>
            <a:endParaRPr lang="en-US" sz="100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924B420-FD5A-7C17-4F80-A0EF697F8406}"/>
              </a:ext>
            </a:extLst>
          </p:cNvPr>
          <p:cNvSpPr/>
          <p:nvPr/>
        </p:nvSpPr>
        <p:spPr>
          <a:xfrm>
            <a:off x="838199" y="4872642"/>
            <a:ext cx="3684496" cy="6202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Criterion-Referenced Component (Targets)</a:t>
            </a:r>
          </a:p>
        </p:txBody>
      </p:sp>
      <p:sp>
        <p:nvSpPr>
          <p:cNvPr id="27" name="TextBox 26">
            <a:extLst>
              <a:ext uri="{FF2B5EF4-FFF2-40B4-BE49-F238E27FC236}">
                <a16:creationId xmlns:a16="http://schemas.microsoft.com/office/drawing/2014/main" id="{BE2730C8-044E-8C94-2F1B-E5A5AEDC458C}"/>
              </a:ext>
            </a:extLst>
          </p:cNvPr>
          <p:cNvSpPr txBox="1"/>
          <p:nvPr/>
        </p:nvSpPr>
        <p:spPr>
          <a:xfrm>
            <a:off x="1001018" y="5467433"/>
            <a:ext cx="3158149" cy="553998"/>
          </a:xfrm>
          <a:prstGeom prst="rect">
            <a:avLst/>
          </a:prstGeom>
          <a:noFill/>
        </p:spPr>
        <p:txBody>
          <a:bodyPr wrap="square">
            <a:spAutoFit/>
          </a:bodyPr>
          <a:lstStyle/>
          <a:p>
            <a:pPr algn="ctr"/>
            <a:r>
              <a:rPr lang="en-US" sz="1000">
                <a:effectLst/>
                <a:latin typeface="Arial" panose="020B0604020202020204" pitchFamily="34" charset="0"/>
                <a:ea typeface="Times New Roman" panose="02020603050405020304" pitchFamily="18" charset="0"/>
                <a:cs typeface="Arial" panose="020B0604020202020204" pitchFamily="34" charset="0"/>
              </a:rPr>
              <a:t>measures a district’s or school’s progress towards improvement targets, and is reported as a percentage</a:t>
            </a:r>
            <a:endParaRPr lang="en-US" sz="100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ADF72AF-3D5E-162B-315B-640FB55ADA54}"/>
              </a:ext>
            </a:extLst>
          </p:cNvPr>
          <p:cNvSpPr/>
          <p:nvPr/>
        </p:nvSpPr>
        <p:spPr>
          <a:xfrm>
            <a:off x="5846271" y="1815717"/>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rial" panose="020B0604020202020204" pitchFamily="34" charset="0"/>
                <a:cs typeface="Arial" panose="020B0604020202020204" pitchFamily="34" charset="0"/>
              </a:rPr>
              <a:t>2</a:t>
            </a:r>
          </a:p>
        </p:txBody>
      </p:sp>
      <p:sp>
        <p:nvSpPr>
          <p:cNvPr id="16" name="Rectangle 15">
            <a:extLst>
              <a:ext uri="{FF2B5EF4-FFF2-40B4-BE49-F238E27FC236}">
                <a16:creationId xmlns:a16="http://schemas.microsoft.com/office/drawing/2014/main" id="{5CB5DB84-CE2A-00BF-2102-FD7B908D8023}"/>
              </a:ext>
            </a:extLst>
          </p:cNvPr>
          <p:cNvSpPr/>
          <p:nvPr/>
        </p:nvSpPr>
        <p:spPr>
          <a:xfrm>
            <a:off x="6235867" y="1840823"/>
            <a:ext cx="5658383"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ysClr val="windowText" lastClr="000000"/>
                </a:solidFill>
                <a:latin typeface="Arial" panose="020B0604020202020204" pitchFamily="34" charset="0"/>
                <a:cs typeface="Arial" panose="020B0604020202020204" pitchFamily="34" charset="0"/>
              </a:rPr>
              <a:t>…that measure performance of groups, schools, and districts on specific indicators…</a:t>
            </a:r>
          </a:p>
        </p:txBody>
      </p:sp>
      <p:sp>
        <p:nvSpPr>
          <p:cNvPr id="19" name="Rectangle: Rounded Corners 18">
            <a:extLst>
              <a:ext uri="{FF2B5EF4-FFF2-40B4-BE49-F238E27FC236}">
                <a16:creationId xmlns:a16="http://schemas.microsoft.com/office/drawing/2014/main" id="{1532452C-4070-2C66-923E-0D7DE3AD43D4}"/>
              </a:ext>
            </a:extLst>
          </p:cNvPr>
          <p:cNvSpPr/>
          <p:nvPr/>
        </p:nvSpPr>
        <p:spPr>
          <a:xfrm>
            <a:off x="5902092" y="2620042"/>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Achievement</a:t>
            </a:r>
          </a:p>
        </p:txBody>
      </p:sp>
      <p:sp>
        <p:nvSpPr>
          <p:cNvPr id="20" name="Rectangle: Rounded Corners 19">
            <a:extLst>
              <a:ext uri="{FF2B5EF4-FFF2-40B4-BE49-F238E27FC236}">
                <a16:creationId xmlns:a16="http://schemas.microsoft.com/office/drawing/2014/main" id="{7CDC7A06-7B64-68D3-35BF-E18F39E1F6F5}"/>
              </a:ext>
            </a:extLst>
          </p:cNvPr>
          <p:cNvSpPr/>
          <p:nvPr/>
        </p:nvSpPr>
        <p:spPr>
          <a:xfrm>
            <a:off x="5902091" y="3038961"/>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Student Growth</a:t>
            </a:r>
          </a:p>
        </p:txBody>
      </p:sp>
      <p:sp>
        <p:nvSpPr>
          <p:cNvPr id="21" name="Rectangle: Rounded Corners 20">
            <a:extLst>
              <a:ext uri="{FF2B5EF4-FFF2-40B4-BE49-F238E27FC236}">
                <a16:creationId xmlns:a16="http://schemas.microsoft.com/office/drawing/2014/main" id="{4299790D-26E8-E5EE-0C23-F5B84F83CEF0}"/>
              </a:ext>
            </a:extLst>
          </p:cNvPr>
          <p:cNvSpPr/>
          <p:nvPr/>
        </p:nvSpPr>
        <p:spPr>
          <a:xfrm>
            <a:off x="5902091" y="3458947"/>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High School Completion</a:t>
            </a:r>
          </a:p>
        </p:txBody>
      </p:sp>
      <p:sp>
        <p:nvSpPr>
          <p:cNvPr id="22" name="Rectangle: Rounded Corners 21">
            <a:extLst>
              <a:ext uri="{FF2B5EF4-FFF2-40B4-BE49-F238E27FC236}">
                <a16:creationId xmlns:a16="http://schemas.microsoft.com/office/drawing/2014/main" id="{C3E906DF-4672-81E4-3DC9-63CB24B8F5EC}"/>
              </a:ext>
            </a:extLst>
          </p:cNvPr>
          <p:cNvSpPr/>
          <p:nvPr/>
        </p:nvSpPr>
        <p:spPr>
          <a:xfrm>
            <a:off x="9040900" y="2816698"/>
            <a:ext cx="3047170"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English Learner Proficiency</a:t>
            </a:r>
          </a:p>
        </p:txBody>
      </p:sp>
      <p:sp>
        <p:nvSpPr>
          <p:cNvPr id="23" name="Rectangle: Rounded Corners 22">
            <a:extLst>
              <a:ext uri="{FF2B5EF4-FFF2-40B4-BE49-F238E27FC236}">
                <a16:creationId xmlns:a16="http://schemas.microsoft.com/office/drawing/2014/main" id="{5DAF46C3-284B-6335-8F6F-7A828FE888A6}"/>
              </a:ext>
            </a:extLst>
          </p:cNvPr>
          <p:cNvSpPr/>
          <p:nvPr/>
        </p:nvSpPr>
        <p:spPr>
          <a:xfrm>
            <a:off x="9040900" y="3243735"/>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rial" panose="020B0604020202020204" pitchFamily="34" charset="0"/>
                <a:cs typeface="Arial" panose="020B0604020202020204" pitchFamily="34" charset="0"/>
              </a:rPr>
              <a:t>Additional Indicators</a:t>
            </a:r>
          </a:p>
        </p:txBody>
      </p:sp>
      <p:sp>
        <p:nvSpPr>
          <p:cNvPr id="15" name="Oval 14">
            <a:extLst>
              <a:ext uri="{FF2B5EF4-FFF2-40B4-BE49-F238E27FC236}">
                <a16:creationId xmlns:a16="http://schemas.microsoft.com/office/drawing/2014/main" id="{A1CB5EC3-B190-2E38-D32C-1162EA829EC9}"/>
              </a:ext>
            </a:extLst>
          </p:cNvPr>
          <p:cNvSpPr/>
          <p:nvPr/>
        </p:nvSpPr>
        <p:spPr>
          <a:xfrm>
            <a:off x="5841789" y="4148466"/>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rial" panose="020B06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7B2A62CC-9B94-0371-39A2-28E8FE447FEA}"/>
              </a:ext>
            </a:extLst>
          </p:cNvPr>
          <p:cNvSpPr/>
          <p:nvPr/>
        </p:nvSpPr>
        <p:spPr>
          <a:xfrm>
            <a:off x="6235868" y="4255835"/>
            <a:ext cx="565838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ysClr val="windowText" lastClr="000000"/>
                </a:solidFill>
                <a:latin typeface="Arial" panose="020B0604020202020204" pitchFamily="34" charset="0"/>
                <a:cs typeface="Arial" panose="020B0604020202020204" pitchFamily="34" charset="0"/>
              </a:rPr>
              <a:t>…and are used categorize schools and districts as requiring assistance/intervention or not. </a:t>
            </a:r>
          </a:p>
        </p:txBody>
      </p:sp>
      <p:graphicFrame>
        <p:nvGraphicFramePr>
          <p:cNvPr id="2" name="Table 1"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a:extLst>
              <a:ext uri="{FF2B5EF4-FFF2-40B4-BE49-F238E27FC236}">
                <a16:creationId xmlns:a16="http://schemas.microsoft.com/office/drawing/2014/main" id="{7448BD5D-009B-0967-8489-ED74B4E4E2FE}"/>
              </a:ext>
            </a:extLst>
          </p:cNvPr>
          <p:cNvGraphicFramePr>
            <a:graphicFrameLocks noGrp="1"/>
          </p:cNvGraphicFramePr>
          <p:nvPr>
            <p:extLst>
              <p:ext uri="{D42A27DB-BD31-4B8C-83A1-F6EECF244321}">
                <p14:modId xmlns:p14="http://schemas.microsoft.com/office/powerpoint/2010/main" val="1658466526"/>
              </p:ext>
            </p:extLst>
          </p:nvPr>
        </p:nvGraphicFramePr>
        <p:xfrm>
          <a:off x="6437574" y="4910488"/>
          <a:ext cx="4752951" cy="1766138"/>
        </p:xfrm>
        <a:graphic>
          <a:graphicData uri="http://schemas.openxmlformats.org/drawingml/2006/table">
            <a:tbl>
              <a:tblPr firstRow="1"/>
              <a:tblGrid>
                <a:gridCol w="566869">
                  <a:extLst>
                    <a:ext uri="{9D8B030D-6E8A-4147-A177-3AD203B41FA5}">
                      <a16:colId xmlns:a16="http://schemas.microsoft.com/office/drawing/2014/main" val="20000"/>
                    </a:ext>
                  </a:extLst>
                </a:gridCol>
                <a:gridCol w="680153">
                  <a:extLst>
                    <a:ext uri="{9D8B030D-6E8A-4147-A177-3AD203B41FA5}">
                      <a16:colId xmlns:a16="http://schemas.microsoft.com/office/drawing/2014/main" val="2833960676"/>
                    </a:ext>
                  </a:extLst>
                </a:gridCol>
                <a:gridCol w="680153">
                  <a:extLst>
                    <a:ext uri="{9D8B030D-6E8A-4147-A177-3AD203B41FA5}">
                      <a16:colId xmlns:a16="http://schemas.microsoft.com/office/drawing/2014/main" val="1093979913"/>
                    </a:ext>
                  </a:extLst>
                </a:gridCol>
                <a:gridCol w="680153">
                  <a:extLst>
                    <a:ext uri="{9D8B030D-6E8A-4147-A177-3AD203B41FA5}">
                      <a16:colId xmlns:a16="http://schemas.microsoft.com/office/drawing/2014/main" val="483316831"/>
                    </a:ext>
                  </a:extLst>
                </a:gridCol>
                <a:gridCol w="680153">
                  <a:extLst>
                    <a:ext uri="{9D8B030D-6E8A-4147-A177-3AD203B41FA5}">
                      <a16:colId xmlns:a16="http://schemas.microsoft.com/office/drawing/2014/main" val="3643856467"/>
                    </a:ext>
                  </a:extLst>
                </a:gridCol>
                <a:gridCol w="732735">
                  <a:extLst>
                    <a:ext uri="{9D8B030D-6E8A-4147-A177-3AD203B41FA5}">
                      <a16:colId xmlns:a16="http://schemas.microsoft.com/office/drawing/2014/main" val="3141504855"/>
                    </a:ext>
                  </a:extLst>
                </a:gridCol>
                <a:gridCol w="732735">
                  <a:extLst>
                    <a:ext uri="{9D8B030D-6E8A-4147-A177-3AD203B41FA5}">
                      <a16:colId xmlns:a16="http://schemas.microsoft.com/office/drawing/2014/main" val="793375431"/>
                    </a:ext>
                  </a:extLst>
                </a:gridCol>
              </a:tblGrid>
              <a:tr h="197751">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600" b="1">
                          <a:solidFill>
                            <a:schemeClr val="tx1"/>
                          </a:solidFill>
                          <a:latin typeface="Arial" panose="020B0604020202020204" pitchFamily="34" charset="0"/>
                          <a:ea typeface="Calibri"/>
                          <a:cs typeface="Arial" panose="020B0604020202020204" pitchFamily="34" charset="0"/>
                        </a:rPr>
                        <a:t>Not</a:t>
                      </a:r>
                      <a:r>
                        <a:rPr lang="en-US" sz="600" b="1" baseline="0">
                          <a:solidFill>
                            <a:schemeClr val="tx1"/>
                          </a:solidFill>
                          <a:latin typeface="Arial" panose="020B0604020202020204" pitchFamily="34" charset="0"/>
                          <a:ea typeface="Calibri"/>
                          <a:cs typeface="Arial" panose="020B0604020202020204" pitchFamily="34" charset="0"/>
                        </a:rPr>
                        <a:t> requiring </a:t>
                      </a:r>
                      <a:r>
                        <a:rPr lang="en-US" sz="600" b="1">
                          <a:solidFill>
                            <a:schemeClr val="tx1"/>
                          </a:solidFill>
                          <a:latin typeface="Arial" panose="020B0604020202020204" pitchFamily="34" charset="0"/>
                          <a:ea typeface="Calibri"/>
                          <a:cs typeface="Arial" panose="020B0604020202020204" pitchFamily="34" charset="0"/>
                        </a:rPr>
                        <a:t>assistance or intervention</a:t>
                      </a:r>
                      <a:endParaRPr lang="en-US" sz="600">
                        <a:solidFill>
                          <a:schemeClr val="tx1"/>
                        </a:solidFill>
                        <a:latin typeface="Arial" panose="020B0604020202020204" pitchFamily="34" charset="0"/>
                        <a:ea typeface="Calibri"/>
                        <a:cs typeface="Arial" panose="020B0604020202020204" pitchFamily="34" charset="0"/>
                      </a:endParaRPr>
                    </a:p>
                  </a:txBody>
                  <a:tcPr marL="38866" marR="38866" marT="19433" marB="19433"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solidFill>
                            <a:schemeClr val="tx1"/>
                          </a:solidFill>
                          <a:latin typeface="Arial" panose="020B0604020202020204" pitchFamily="34" charset="0"/>
                          <a:ea typeface="Calibri"/>
                          <a:cs typeface="Arial" panose="020B0604020202020204" pitchFamily="34" charset="0"/>
                        </a:rPr>
                        <a:t>Requiring assistance or intervention</a:t>
                      </a:r>
                      <a:endParaRPr lang="en-US" sz="600">
                        <a:solidFill>
                          <a:schemeClr val="tx1"/>
                        </a:solidFill>
                        <a:latin typeface="Arial" panose="020B0604020202020204" pitchFamily="34" charset="0"/>
                        <a:ea typeface="Calibri"/>
                        <a:cs typeface="Arial" panose="020B0604020202020204" pitchFamily="34" charset="0"/>
                      </a:endParaRPr>
                    </a:p>
                  </a:txBody>
                  <a:tcPr marL="38866" marR="38866" marT="19433" marB="19433"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45487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b="1" kern="120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dirty="0">
                          <a:solidFill>
                            <a:schemeClr val="tx1"/>
                          </a:solidFill>
                          <a:latin typeface="Arial" panose="020B0604020202020204" pitchFamily="34" charset="0"/>
                          <a:ea typeface="Calibri"/>
                          <a:cs typeface="Arial" panose="020B0604020202020204" pitchFamily="34" charset="0"/>
                        </a:rPr>
                        <a:t>Schools of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dirty="0">
                          <a:solidFill>
                            <a:schemeClr val="tx1"/>
                          </a:solidFill>
                          <a:latin typeface="Arial" panose="020B0604020202020204" pitchFamily="34" charset="0"/>
                          <a:ea typeface="Calibri"/>
                          <a:cs typeface="Arial" panose="020B0604020202020204" pitchFamily="34" charset="0"/>
                        </a:rPr>
                        <a:t>recognition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dirty="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600" kern="1200" baseline="0" dirty="0">
                          <a:solidFill>
                            <a:schemeClr val="tx1"/>
                          </a:solidFill>
                          <a:latin typeface="Arial" panose="020B0604020202020204" pitchFamily="34" charset="0"/>
                          <a:ea typeface="Calibri"/>
                          <a:cs typeface="Arial" panose="020B0604020202020204" pitchFamily="34" charset="0"/>
                        </a:rPr>
                        <a:t>Recognized for</a:t>
                      </a:r>
                      <a:r>
                        <a:rPr lang="en-US" sz="600" kern="1200" dirty="0">
                          <a:solidFill>
                            <a:schemeClr val="tx1"/>
                          </a:solidFill>
                          <a:latin typeface="Arial" panose="020B0604020202020204" pitchFamily="34" charset="0"/>
                          <a:ea typeface="Calibri"/>
                          <a:cs typeface="Arial" panose="020B0604020202020204" pitchFamily="34" charset="0"/>
                        </a:rPr>
                        <a:t> high</a:t>
                      </a:r>
                      <a:r>
                        <a:rPr lang="en-US" sz="600" kern="1200" baseline="0" dirty="0">
                          <a:solidFill>
                            <a:schemeClr val="tx1"/>
                          </a:solidFill>
                          <a:latin typeface="Arial" panose="020B0604020202020204" pitchFamily="34" charset="0"/>
                          <a:ea typeface="Calibri"/>
                          <a:cs typeface="Arial" panose="020B0604020202020204" pitchFamily="34" charset="0"/>
                        </a:rPr>
                        <a:t> </a:t>
                      </a:r>
                      <a:r>
                        <a:rPr lang="en-US" sz="600" kern="1200" dirty="0">
                          <a:solidFill>
                            <a:schemeClr val="tx1"/>
                          </a:solidFill>
                          <a:latin typeface="Arial" panose="020B0604020202020204" pitchFamily="34" charset="0"/>
                          <a:ea typeface="Calibri"/>
                          <a:cs typeface="Arial" panose="020B0604020202020204" pitchFamily="34" charset="0"/>
                        </a:rPr>
                        <a:t>achievement, high growth, meeting/ exceeding targets</a:t>
                      </a:r>
                    </a:p>
                    <a:p>
                      <a:pPr marL="0" marR="0" algn="ctr" defTabSz="914400" rtl="0" eaLnBrk="1" latinLnBrk="0" hangingPunct="1">
                        <a:lnSpc>
                          <a:spcPct val="115000"/>
                        </a:lnSpc>
                        <a:spcBef>
                          <a:spcPts val="0"/>
                        </a:spcBef>
                        <a:spcAft>
                          <a:spcPts val="0"/>
                        </a:spcAft>
                      </a:pPr>
                      <a:endParaRPr lang="en-US" sz="600" kern="1200" dirty="0">
                        <a:solidFill>
                          <a:schemeClr val="tx1"/>
                        </a:solidFill>
                        <a:latin typeface="Arial" panose="020B0604020202020204" pitchFamily="34" charset="0"/>
                        <a:ea typeface="Calibri"/>
                        <a:cs typeface="Arial" panose="020B0604020202020204" pitchFamily="34" charset="0"/>
                      </a:endParaRPr>
                    </a:p>
                  </a:txBody>
                  <a:tcPr marL="29149" marR="29149"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7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75-100</a:t>
                      </a:r>
                    </a:p>
                  </a:txBody>
                  <a:tcPr marL="29149" marR="29149" marT="4049"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50-74</a:t>
                      </a:r>
                    </a:p>
                  </a:txBody>
                  <a:tcPr marL="29149" marR="29149" marT="404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Moderate progress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Limited or no progress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tx1"/>
                          </a:solidFill>
                          <a:latin typeface="Arial" panose="020B06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tx1"/>
                          </a:solidFill>
                          <a:latin typeface="Arial" panose="020B0604020202020204" pitchFamily="34" charset="0"/>
                          <a:ea typeface="Calibri"/>
                          <a:cs typeface="Arial" panose="020B0604020202020204" pitchFamily="34" charset="0"/>
                        </a:rPr>
                        <a:t>targeted</a:t>
                      </a:r>
                      <a:r>
                        <a:rPr lang="en-US" sz="700" b="1" baseline="0">
                          <a:solidFill>
                            <a:schemeClr val="tx1"/>
                          </a:solidFill>
                          <a:latin typeface="Arial" panose="020B06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baseline="0">
                          <a:solidFill>
                            <a:schemeClr val="tx1"/>
                          </a:solidFill>
                          <a:latin typeface="Arial" panose="020B0604020202020204" pitchFamily="34" charset="0"/>
                          <a:ea typeface="Calibri"/>
                          <a:cs typeface="Arial" panose="020B0604020202020204" pitchFamily="34" charset="0"/>
                        </a:rPr>
                        <a:t>s</a:t>
                      </a:r>
                      <a:r>
                        <a:rPr lang="en-US" sz="700" b="1">
                          <a:solidFill>
                            <a:schemeClr val="tx1"/>
                          </a:solidFill>
                          <a:latin typeface="Arial" panose="020B0604020202020204" pitchFamily="34" charset="0"/>
                          <a:ea typeface="Calibri"/>
                          <a:cs typeface="Arial" panose="020B0604020202020204" pitchFamily="34" charset="0"/>
                        </a:rPr>
                        <a:t>upport</a:t>
                      </a:r>
                      <a:endParaRPr lang="en-US" sz="700">
                        <a:solidFill>
                          <a:schemeClr val="tx1"/>
                        </a:solidFill>
                        <a:latin typeface="Arial" panose="020B0604020202020204" pitchFamily="34" charset="0"/>
                        <a:ea typeface="Calibri"/>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Percentiles 1-10</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performing group(s) </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participation</a:t>
                      </a:r>
                    </a:p>
                    <a:p>
                      <a:pPr algn="ctr"/>
                      <a:endParaRPr lang="en-US" sz="700">
                        <a:solidFill>
                          <a:schemeClr val="tx1"/>
                        </a:solidFill>
                        <a:latin typeface="Arial" panose="020B0604020202020204" pitchFamily="34" charset="0"/>
                        <a:cs typeface="Arial" panose="020B0604020202020204" pitchFamily="34" charset="0"/>
                      </a:endParaRPr>
                    </a:p>
                  </a:txBody>
                  <a:tcPr marL="29149" marR="29149"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700" b="1" dirty="0">
                        <a:solidFill>
                          <a:schemeClr val="tx1"/>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700" b="1" dirty="0">
                          <a:solidFill>
                            <a:schemeClr val="tx1"/>
                          </a:solidFill>
                          <a:latin typeface="Arial" panose="020B06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700" b="1" dirty="0">
                          <a:solidFill>
                            <a:schemeClr val="tx1"/>
                          </a:solidFill>
                          <a:latin typeface="Arial" panose="020B06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Underperforming schools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Chronically underperforming schools</a:t>
                      </a:r>
                    </a:p>
                    <a:p>
                      <a:pPr algn="ctr"/>
                      <a:endParaRPr lang="en-US" sz="700" dirty="0">
                        <a:solidFill>
                          <a:schemeClr val="tx1"/>
                        </a:solidFill>
                        <a:latin typeface="Arial" panose="020B0604020202020204" pitchFamily="34" charset="0"/>
                        <a:cs typeface="Arial" panose="020B0604020202020204" pitchFamily="34" charset="0"/>
                      </a:endParaRPr>
                    </a:p>
                  </a:txBody>
                  <a:tcPr marL="29149" marR="29149"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extLst>
      <p:ext uri="{BB962C8B-B14F-4D97-AF65-F5344CB8AC3E}">
        <p14:creationId xmlns:p14="http://schemas.microsoft.com/office/powerpoint/2010/main" val="19049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F20F8-1632-41C8-AC62-5BCECB850820}"/>
              </a:ext>
            </a:extLst>
          </p:cNvPr>
          <p:cNvSpPr>
            <a:spLocks noGrp="1"/>
          </p:cNvSpPr>
          <p:nvPr>
            <p:ph type="title"/>
          </p:nvPr>
        </p:nvSpPr>
        <p:spPr/>
        <p:txBody>
          <a:bodyPr/>
          <a:lstStyle/>
          <a:p>
            <a:r>
              <a:rPr lang="en-US"/>
              <a:t>Overview: 2023 Accountability Reporting</a:t>
            </a:r>
          </a:p>
        </p:txBody>
      </p:sp>
      <p:sp>
        <p:nvSpPr>
          <p:cNvPr id="2" name="Content Placeholder 1">
            <a:extLst>
              <a:ext uri="{FF2B5EF4-FFF2-40B4-BE49-F238E27FC236}">
                <a16:creationId xmlns:a16="http://schemas.microsoft.com/office/drawing/2014/main" id="{6A5C1D8C-D1A4-49B7-B02E-90AFD174AD71}"/>
              </a:ext>
            </a:extLst>
          </p:cNvPr>
          <p:cNvSpPr>
            <a:spLocks noGrp="1"/>
          </p:cNvSpPr>
          <p:nvPr>
            <p:ph idx="1"/>
          </p:nvPr>
        </p:nvSpPr>
        <p:spPr>
          <a:xfrm>
            <a:off x="619432" y="2086984"/>
            <a:ext cx="5850194" cy="4405890"/>
          </a:xfrm>
        </p:spPr>
        <p:txBody>
          <a:bodyPr vert="horz" lIns="91440" tIns="45720" rIns="91440" bIns="45720" rtlCol="0" anchor="t">
            <a:normAutofit/>
          </a:bodyPr>
          <a:lstStyle/>
          <a:p>
            <a:r>
              <a:rPr lang="en-US" sz="2400">
                <a:latin typeface="Arial"/>
                <a:cs typeface="Arial"/>
              </a:rPr>
              <a:t>Represents a return to the full accountability system (first time since 2019)</a:t>
            </a:r>
          </a:p>
          <a:p>
            <a:r>
              <a:rPr lang="en-US" sz="2400">
                <a:latin typeface="Arial"/>
                <a:cs typeface="Arial"/>
              </a:rPr>
              <a:t>Reports include:</a:t>
            </a:r>
          </a:p>
          <a:p>
            <a:pPr lvl="1"/>
            <a:r>
              <a:rPr lang="en-US" sz="2000">
                <a:latin typeface="Arial"/>
                <a:cs typeface="Arial"/>
              </a:rPr>
              <a:t>Performance of the lowest performing students group </a:t>
            </a:r>
          </a:p>
          <a:p>
            <a:pPr lvl="1"/>
            <a:r>
              <a:rPr lang="en-US" sz="2000">
                <a:latin typeface="Arial"/>
                <a:cs typeface="Arial"/>
              </a:rPr>
              <a:t>Progress toward improvement targets</a:t>
            </a:r>
          </a:p>
          <a:p>
            <a:pPr lvl="1"/>
            <a:r>
              <a:rPr lang="en-US" sz="2000">
                <a:latin typeface="Arial"/>
                <a:cs typeface="Arial"/>
              </a:rPr>
              <a:t>School and student group percentiles</a:t>
            </a:r>
          </a:p>
          <a:p>
            <a:pPr lvl="1"/>
            <a:r>
              <a:rPr lang="en-US" sz="2000">
                <a:latin typeface="Arial"/>
                <a:cs typeface="Arial"/>
              </a:rPr>
              <a:t>Overall classifications</a:t>
            </a:r>
          </a:p>
          <a:p>
            <a:pPr lvl="1"/>
            <a:r>
              <a:rPr lang="en-US" sz="2000">
                <a:latin typeface="Arial"/>
                <a:cs typeface="Arial"/>
              </a:rPr>
              <a:t>Schools of recognition</a:t>
            </a:r>
          </a:p>
          <a:p>
            <a:pPr lvl="2"/>
            <a:endParaRPr lang="en-US" sz="1800"/>
          </a:p>
        </p:txBody>
      </p:sp>
      <p:pic>
        <p:nvPicPr>
          <p:cNvPr id="8" name="Picture 7" descr="2023 Accountability report for a school">
            <a:extLst>
              <a:ext uri="{FF2B5EF4-FFF2-40B4-BE49-F238E27FC236}">
                <a16:creationId xmlns:a16="http://schemas.microsoft.com/office/drawing/2014/main" id="{0BBE37C7-7CC3-46CF-B6F5-5262948E5258}"/>
              </a:ext>
            </a:extLst>
          </p:cNvPr>
          <p:cNvPicPr>
            <a:picLocks noChangeAspect="1"/>
          </p:cNvPicPr>
          <p:nvPr/>
        </p:nvPicPr>
        <p:blipFill rotWithShape="1">
          <a:blip r:embed="rId2"/>
          <a:srcRect b="1798"/>
          <a:stretch/>
        </p:blipFill>
        <p:spPr>
          <a:xfrm>
            <a:off x="7204364" y="1696166"/>
            <a:ext cx="4045527" cy="4940675"/>
          </a:xfrm>
          <a:prstGeom prst="rect">
            <a:avLst/>
          </a:prstGeom>
        </p:spPr>
      </p:pic>
    </p:spTree>
    <p:extLst>
      <p:ext uri="{BB962C8B-B14F-4D97-AF65-F5344CB8AC3E}">
        <p14:creationId xmlns:p14="http://schemas.microsoft.com/office/powerpoint/2010/main" val="229870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normAutofit fontScale="90000"/>
          </a:bodyPr>
          <a:lstStyle/>
          <a:p>
            <a:r>
              <a:rPr lang="en-US"/>
              <a:t>Recent History of Accountability Measures</a:t>
            </a:r>
          </a:p>
        </p:txBody>
      </p:sp>
      <p:graphicFrame>
        <p:nvGraphicFramePr>
          <p:cNvPr id="9" name="Table 9">
            <a:extLst>
              <a:ext uri="{FF2B5EF4-FFF2-40B4-BE49-F238E27FC236}">
                <a16:creationId xmlns:a16="http://schemas.microsoft.com/office/drawing/2014/main" id="{F8187A40-2D6A-BB94-9D7A-C627D05C9637}"/>
              </a:ext>
            </a:extLst>
          </p:cNvPr>
          <p:cNvGraphicFramePr>
            <a:graphicFrameLocks noGrp="1"/>
          </p:cNvGraphicFramePr>
          <p:nvPr>
            <p:extLst>
              <p:ext uri="{D42A27DB-BD31-4B8C-83A1-F6EECF244321}">
                <p14:modId xmlns:p14="http://schemas.microsoft.com/office/powerpoint/2010/main" val="1543258052"/>
              </p:ext>
            </p:extLst>
          </p:nvPr>
        </p:nvGraphicFramePr>
        <p:xfrm>
          <a:off x="379896" y="2067339"/>
          <a:ext cx="11304102" cy="4337878"/>
        </p:xfrm>
        <a:graphic>
          <a:graphicData uri="http://schemas.openxmlformats.org/drawingml/2006/table">
            <a:tbl>
              <a:tblPr firstRow="1" bandRow="1">
                <a:tableStyleId>{5C22544A-7EE6-4342-B048-85BDC9FD1C3A}</a:tableStyleId>
              </a:tblPr>
              <a:tblGrid>
                <a:gridCol w="3177077">
                  <a:extLst>
                    <a:ext uri="{9D8B030D-6E8A-4147-A177-3AD203B41FA5}">
                      <a16:colId xmlns:a16="http://schemas.microsoft.com/office/drawing/2014/main" val="1368858105"/>
                    </a:ext>
                  </a:extLst>
                </a:gridCol>
                <a:gridCol w="1625405">
                  <a:extLst>
                    <a:ext uri="{9D8B030D-6E8A-4147-A177-3AD203B41FA5}">
                      <a16:colId xmlns:a16="http://schemas.microsoft.com/office/drawing/2014/main" val="4207251851"/>
                    </a:ext>
                  </a:extLst>
                </a:gridCol>
                <a:gridCol w="1625405">
                  <a:extLst>
                    <a:ext uri="{9D8B030D-6E8A-4147-A177-3AD203B41FA5}">
                      <a16:colId xmlns:a16="http://schemas.microsoft.com/office/drawing/2014/main" val="1812734973"/>
                    </a:ext>
                  </a:extLst>
                </a:gridCol>
                <a:gridCol w="1625405">
                  <a:extLst>
                    <a:ext uri="{9D8B030D-6E8A-4147-A177-3AD203B41FA5}">
                      <a16:colId xmlns:a16="http://schemas.microsoft.com/office/drawing/2014/main" val="425453243"/>
                    </a:ext>
                  </a:extLst>
                </a:gridCol>
                <a:gridCol w="1625405">
                  <a:extLst>
                    <a:ext uri="{9D8B030D-6E8A-4147-A177-3AD203B41FA5}">
                      <a16:colId xmlns:a16="http://schemas.microsoft.com/office/drawing/2014/main" val="499575713"/>
                    </a:ext>
                  </a:extLst>
                </a:gridCol>
                <a:gridCol w="1625405">
                  <a:extLst>
                    <a:ext uri="{9D8B030D-6E8A-4147-A177-3AD203B41FA5}">
                      <a16:colId xmlns:a16="http://schemas.microsoft.com/office/drawing/2014/main" val="3121570899"/>
                    </a:ext>
                  </a:extLst>
                </a:gridCol>
              </a:tblGrid>
              <a:tr h="1558569">
                <a:tc>
                  <a:txBody>
                    <a:bodyPr/>
                    <a:lstStyle/>
                    <a:p>
                      <a:pPr algn="ctr"/>
                      <a:r>
                        <a:rPr lang="en-US" sz="2400">
                          <a:latin typeface="Arial" panose="020B0604020202020204" pitchFamily="34" charset="0"/>
                          <a:cs typeface="Arial" panose="020B0604020202020204" pitchFamily="34" charset="0"/>
                        </a:rPr>
                        <a:t>Reported Measure</a:t>
                      </a:r>
                    </a:p>
                  </a:txBody>
                  <a:tcPr anchor="ctr">
                    <a:solidFill>
                      <a:schemeClr val="accent1">
                        <a:lumMod val="50000"/>
                      </a:schemeClr>
                    </a:solidFill>
                  </a:tcPr>
                </a:tc>
                <a:tc>
                  <a:txBody>
                    <a:bodyPr/>
                    <a:lstStyle/>
                    <a:p>
                      <a:pPr algn="ctr"/>
                      <a:r>
                        <a:rPr lang="en-US" sz="2400">
                          <a:latin typeface="Arial" panose="020B0604020202020204" pitchFamily="34" charset="0"/>
                          <a:cs typeface="Arial" panose="020B0604020202020204" pitchFamily="34" charset="0"/>
                        </a:rPr>
                        <a:t>2019</a:t>
                      </a:r>
                    </a:p>
                  </a:txBody>
                  <a:tcPr anchor="ctr">
                    <a:solidFill>
                      <a:schemeClr val="accent1">
                        <a:lumMod val="50000"/>
                      </a:schemeClr>
                    </a:solidFill>
                  </a:tcPr>
                </a:tc>
                <a:tc>
                  <a:txBody>
                    <a:bodyPr/>
                    <a:lstStyle/>
                    <a:p>
                      <a:pPr algn="ctr"/>
                      <a:r>
                        <a:rPr lang="en-US" sz="2400">
                          <a:latin typeface="Arial" panose="020B0604020202020204" pitchFamily="34" charset="0"/>
                          <a:cs typeface="Arial" panose="020B0604020202020204" pitchFamily="34" charset="0"/>
                        </a:rPr>
                        <a:t>2020</a:t>
                      </a:r>
                    </a:p>
                  </a:txBody>
                  <a:tcPr anchor="ctr">
                    <a:solidFill>
                      <a:schemeClr val="accent1">
                        <a:lumMod val="50000"/>
                      </a:schemeClr>
                    </a:solidFill>
                  </a:tcPr>
                </a:tc>
                <a:tc>
                  <a:txBody>
                    <a:bodyPr/>
                    <a:lstStyle/>
                    <a:p>
                      <a:pPr algn="ctr"/>
                      <a:r>
                        <a:rPr lang="en-US" sz="2400">
                          <a:latin typeface="Arial" panose="020B0604020202020204" pitchFamily="34" charset="0"/>
                          <a:cs typeface="Arial" panose="020B0604020202020204" pitchFamily="34" charset="0"/>
                        </a:rPr>
                        <a:t>2021</a:t>
                      </a:r>
                    </a:p>
                  </a:txBody>
                  <a:tcPr anchor="ctr">
                    <a:solidFill>
                      <a:schemeClr val="accent1">
                        <a:lumMod val="50000"/>
                      </a:schemeClr>
                    </a:solidFill>
                  </a:tcPr>
                </a:tc>
                <a:tc>
                  <a:txBody>
                    <a:bodyPr/>
                    <a:lstStyle/>
                    <a:p>
                      <a:pPr algn="ctr"/>
                      <a:r>
                        <a:rPr lang="en-US" sz="2400">
                          <a:latin typeface="Arial" panose="020B0604020202020204" pitchFamily="34" charset="0"/>
                          <a:cs typeface="Arial" panose="020B0604020202020204" pitchFamily="34" charset="0"/>
                        </a:rPr>
                        <a:t>2022</a:t>
                      </a:r>
                    </a:p>
                  </a:txBody>
                  <a:tcPr anchor="ctr">
                    <a:solidFill>
                      <a:schemeClr val="accent1">
                        <a:lumMod val="50000"/>
                      </a:schemeClr>
                    </a:solidFill>
                  </a:tcPr>
                </a:tc>
                <a:tc>
                  <a:txBody>
                    <a:bodyPr/>
                    <a:lstStyle/>
                    <a:p>
                      <a:pPr algn="ctr"/>
                      <a:r>
                        <a:rPr lang="en-US" sz="2400">
                          <a:latin typeface="Arial" panose="020B0604020202020204" pitchFamily="34" charset="0"/>
                          <a:cs typeface="Arial" panose="020B0604020202020204" pitchFamily="34" charset="0"/>
                        </a:rPr>
                        <a:t>2023</a:t>
                      </a:r>
                    </a:p>
                  </a:txBody>
                  <a:tcPr anchor="ctr">
                    <a:solidFill>
                      <a:schemeClr val="accent1">
                        <a:lumMod val="50000"/>
                      </a:schemeClr>
                    </a:solidFill>
                  </a:tcPr>
                </a:tc>
                <a:extLst>
                  <a:ext uri="{0D108BD9-81ED-4DB2-BD59-A6C34878D82A}">
                    <a16:rowId xmlns:a16="http://schemas.microsoft.com/office/drawing/2014/main" val="2285481546"/>
                  </a:ext>
                </a:extLst>
              </a:tr>
              <a:tr h="1374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rPr>
                        <a:t>Accountability Percentile</a:t>
                      </a:r>
                    </a:p>
                  </a:txBody>
                  <a:tcPr anchor="ct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3225471"/>
                  </a:ext>
                </a:extLst>
              </a:tr>
              <a:tr h="1404730">
                <a:tc>
                  <a:txBody>
                    <a:bodyPr/>
                    <a:lstStyle/>
                    <a:p>
                      <a:pPr algn="ctr"/>
                      <a:r>
                        <a:rPr lang="en-US" sz="2400">
                          <a:latin typeface="Arial" panose="020B0604020202020204" pitchFamily="34" charset="0"/>
                          <a:cs typeface="Arial" panose="020B0604020202020204" pitchFamily="34" charset="0"/>
                        </a:rPr>
                        <a:t>Progress Towards Targets </a:t>
                      </a:r>
                    </a:p>
                  </a:txBody>
                  <a:tcPr anchor="ct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89737402"/>
                  </a:ext>
                </a:extLst>
              </a:tr>
            </a:tbl>
          </a:graphicData>
        </a:graphic>
      </p:graphicFrame>
      <p:pic>
        <p:nvPicPr>
          <p:cNvPr id="15" name="Graphic 14" descr="Checkmark with solid fill">
            <a:extLst>
              <a:ext uri="{FF2B5EF4-FFF2-40B4-BE49-F238E27FC236}">
                <a16:creationId xmlns:a16="http://schemas.microsoft.com/office/drawing/2014/main" id="{89F26015-C778-B537-55CF-BD7CF00040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9504" y="3735624"/>
            <a:ext cx="1075635" cy="1075635"/>
          </a:xfrm>
          <a:prstGeom prst="rect">
            <a:avLst/>
          </a:prstGeom>
        </p:spPr>
      </p:pic>
      <p:pic>
        <p:nvPicPr>
          <p:cNvPr id="21" name="Graphic 20" descr="Close with solid fill">
            <a:extLst>
              <a:ext uri="{FF2B5EF4-FFF2-40B4-BE49-F238E27FC236}">
                <a16:creationId xmlns:a16="http://schemas.microsoft.com/office/drawing/2014/main" id="{AE3EA24E-E9B5-5B2E-CE06-54EF621FA5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7685" y="3780178"/>
            <a:ext cx="996124" cy="996124"/>
          </a:xfrm>
          <a:prstGeom prst="rect">
            <a:avLst/>
          </a:prstGeom>
        </p:spPr>
      </p:pic>
      <p:pic>
        <p:nvPicPr>
          <p:cNvPr id="25" name="Graphic 24" descr="Close with solid fill">
            <a:extLst>
              <a:ext uri="{FF2B5EF4-FFF2-40B4-BE49-F238E27FC236}">
                <a16:creationId xmlns:a16="http://schemas.microsoft.com/office/drawing/2014/main" id="{8EFCD8A3-45E2-B1B4-6B48-EB0B490F3C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68316" y="3780836"/>
            <a:ext cx="996124" cy="996124"/>
          </a:xfrm>
          <a:prstGeom prst="rect">
            <a:avLst/>
          </a:prstGeom>
        </p:spPr>
      </p:pic>
      <p:pic>
        <p:nvPicPr>
          <p:cNvPr id="17" name="Graphic 16" descr="Checkmark with solid fill">
            <a:extLst>
              <a:ext uri="{FF2B5EF4-FFF2-40B4-BE49-F238E27FC236}">
                <a16:creationId xmlns:a16="http://schemas.microsoft.com/office/drawing/2014/main" id="{A7D6FA43-2C0F-C371-61F9-3958D5077E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6986" y="3768568"/>
            <a:ext cx="1075635" cy="1075635"/>
          </a:xfrm>
          <a:prstGeom prst="rect">
            <a:avLst/>
          </a:prstGeom>
        </p:spPr>
      </p:pic>
      <p:pic>
        <p:nvPicPr>
          <p:cNvPr id="18" name="Graphic 17" descr="Checkmark with solid fill">
            <a:extLst>
              <a:ext uri="{FF2B5EF4-FFF2-40B4-BE49-F238E27FC236}">
                <a16:creationId xmlns:a16="http://schemas.microsoft.com/office/drawing/2014/main" id="{A0D76D47-49AB-9F42-89A3-6C7DE5DF75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8165" y="3762848"/>
            <a:ext cx="1075635" cy="1075635"/>
          </a:xfrm>
          <a:prstGeom prst="rect">
            <a:avLst/>
          </a:prstGeom>
        </p:spPr>
      </p:pic>
      <p:pic>
        <p:nvPicPr>
          <p:cNvPr id="19" name="Graphic 18" descr="Checkmark with solid fill">
            <a:extLst>
              <a:ext uri="{FF2B5EF4-FFF2-40B4-BE49-F238E27FC236}">
                <a16:creationId xmlns:a16="http://schemas.microsoft.com/office/drawing/2014/main" id="{FF3BF449-3665-8C38-48B1-090AEDC82F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9503" y="5160233"/>
            <a:ext cx="1075635" cy="1075635"/>
          </a:xfrm>
          <a:prstGeom prst="rect">
            <a:avLst/>
          </a:prstGeom>
        </p:spPr>
      </p:pic>
      <p:pic>
        <p:nvPicPr>
          <p:cNvPr id="22" name="Graphic 21" descr="Close with solid fill">
            <a:extLst>
              <a:ext uri="{FF2B5EF4-FFF2-40B4-BE49-F238E27FC236}">
                <a16:creationId xmlns:a16="http://schemas.microsoft.com/office/drawing/2014/main" id="{2B72ABAB-9882-028A-C04A-8BB3F41B7D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57685" y="5235705"/>
            <a:ext cx="996124" cy="996124"/>
          </a:xfrm>
          <a:prstGeom prst="rect">
            <a:avLst/>
          </a:prstGeom>
        </p:spPr>
      </p:pic>
      <p:pic>
        <p:nvPicPr>
          <p:cNvPr id="23" name="Graphic 22" descr="Close with solid fill">
            <a:extLst>
              <a:ext uri="{FF2B5EF4-FFF2-40B4-BE49-F238E27FC236}">
                <a16:creationId xmlns:a16="http://schemas.microsoft.com/office/drawing/2014/main" id="{39F16EBB-85BD-3510-EE77-E562DE02DF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35188" y="5242326"/>
            <a:ext cx="996124" cy="996124"/>
          </a:xfrm>
          <a:prstGeom prst="rect">
            <a:avLst/>
          </a:prstGeom>
        </p:spPr>
      </p:pic>
      <p:pic>
        <p:nvPicPr>
          <p:cNvPr id="26" name="Graphic 25" descr="Close with solid fill">
            <a:extLst>
              <a:ext uri="{FF2B5EF4-FFF2-40B4-BE49-F238E27FC236}">
                <a16:creationId xmlns:a16="http://schemas.microsoft.com/office/drawing/2014/main" id="{BF9ACC91-5801-B15B-BE66-0A21396D04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11920" y="5195949"/>
            <a:ext cx="996124" cy="996124"/>
          </a:xfrm>
          <a:prstGeom prst="rect">
            <a:avLst/>
          </a:prstGeom>
        </p:spPr>
      </p:pic>
      <p:pic>
        <p:nvPicPr>
          <p:cNvPr id="27" name="Graphic 26" descr="Checkmark with solid fill">
            <a:extLst>
              <a:ext uri="{FF2B5EF4-FFF2-40B4-BE49-F238E27FC236}">
                <a16:creationId xmlns:a16="http://schemas.microsoft.com/office/drawing/2014/main" id="{E52D18C1-6206-562E-6878-65B10608A7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0836" y="5156194"/>
            <a:ext cx="1075635" cy="1075635"/>
          </a:xfrm>
          <a:prstGeom prst="rect">
            <a:avLst/>
          </a:prstGeom>
        </p:spPr>
      </p:pic>
    </p:spTree>
    <p:extLst>
      <p:ext uri="{BB962C8B-B14F-4D97-AF65-F5344CB8AC3E}">
        <p14:creationId xmlns:p14="http://schemas.microsoft.com/office/powerpoint/2010/main" val="10353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normAutofit/>
          </a:bodyPr>
          <a:lstStyle/>
          <a:p>
            <a:r>
              <a:rPr lang="en-US" sz="4400"/>
              <a:t>2. Accountability Indicators</a:t>
            </a:r>
          </a:p>
        </p:txBody>
      </p:sp>
    </p:spTree>
    <p:extLst>
      <p:ext uri="{BB962C8B-B14F-4D97-AF65-F5344CB8AC3E}">
        <p14:creationId xmlns:p14="http://schemas.microsoft.com/office/powerpoint/2010/main" val="182429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Indicators in Accountability System</a:t>
            </a:r>
          </a:p>
        </p:txBody>
      </p:sp>
      <p:graphicFrame>
        <p:nvGraphicFramePr>
          <p:cNvPr id="5" name="Table 4" descr="Weighting of Indicator categories for percentile calculation"/>
          <p:cNvGraphicFramePr>
            <a:graphicFrameLocks noGrp="1"/>
          </p:cNvGraphicFramePr>
          <p:nvPr>
            <p:extLst>
              <p:ext uri="{D42A27DB-BD31-4B8C-83A1-F6EECF244321}">
                <p14:modId xmlns:p14="http://schemas.microsoft.com/office/powerpoint/2010/main" val="3320628233"/>
              </p:ext>
            </p:extLst>
          </p:nvPr>
        </p:nvGraphicFramePr>
        <p:xfrm>
          <a:off x="352686" y="2106020"/>
          <a:ext cx="11574854" cy="4069791"/>
        </p:xfrm>
        <a:graphic>
          <a:graphicData uri="http://schemas.openxmlformats.org/drawingml/2006/table">
            <a:tbl>
              <a:tblPr firstRow="1" bandRow="1">
                <a:tableStyleId>{5C22544A-7EE6-4342-B048-85BDC9FD1C3A}</a:tableStyleId>
              </a:tblPr>
              <a:tblGrid>
                <a:gridCol w="2313360">
                  <a:extLst>
                    <a:ext uri="{9D8B030D-6E8A-4147-A177-3AD203B41FA5}">
                      <a16:colId xmlns:a16="http://schemas.microsoft.com/office/drawing/2014/main" val="20000"/>
                    </a:ext>
                  </a:extLst>
                </a:gridCol>
                <a:gridCol w="9261494">
                  <a:extLst>
                    <a:ext uri="{9D8B030D-6E8A-4147-A177-3AD203B41FA5}">
                      <a16:colId xmlns:a16="http://schemas.microsoft.com/office/drawing/2014/main" val="20002"/>
                    </a:ext>
                  </a:extLst>
                </a:gridCol>
              </a:tblGrid>
              <a:tr h="213964">
                <a:tc>
                  <a:txBody>
                    <a:bodyPr/>
                    <a:lstStyle/>
                    <a:p>
                      <a:pPr marL="0" marR="0" algn="ctr">
                        <a:lnSpc>
                          <a:spcPct val="115000"/>
                        </a:lnSpc>
                        <a:spcBef>
                          <a:spcPts val="0"/>
                        </a:spcBef>
                        <a:spcAft>
                          <a:spcPts val="0"/>
                        </a:spcAft>
                      </a:pPr>
                      <a:r>
                        <a:rPr lang="en-US" sz="1200" dirty="0">
                          <a:solidFill>
                            <a:schemeClr val="tx1"/>
                          </a:solidFill>
                          <a:latin typeface="Arial" panose="020B0604020202020204" pitchFamily="34" charset="0"/>
                          <a:cs typeface="Arial" panose="020B0604020202020204" pitchFamily="34" charset="0"/>
                        </a:rPr>
                        <a:t>Indicator </a:t>
                      </a:r>
                      <a:endParaRPr lang="en-US" sz="1200" dirty="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200">
                          <a:solidFill>
                            <a:schemeClr val="tx1"/>
                          </a:solidFill>
                          <a:latin typeface="Arial" panose="020B0604020202020204" pitchFamily="34" charset="0"/>
                          <a:ea typeface="Calibri"/>
                          <a:cs typeface="Arial" panose="020B0604020202020204" pitchFamily="34" charset="0"/>
                        </a:rPr>
                        <a:t>Measure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795073">
                <a:tc>
                  <a:txBody>
                    <a:bodyPr/>
                    <a:lstStyle/>
                    <a:p>
                      <a:pPr marL="0" marR="0" algn="l">
                        <a:lnSpc>
                          <a:spcPct val="115000"/>
                        </a:lnSpc>
                        <a:spcBef>
                          <a:spcPts val="0"/>
                        </a:spcBef>
                        <a:spcAft>
                          <a:spcPts val="0"/>
                        </a:spcAft>
                      </a:pPr>
                      <a:r>
                        <a:rPr lang="en-US" sz="1400">
                          <a:solidFill>
                            <a:schemeClr val="tx1"/>
                          </a:solidFill>
                          <a:latin typeface="Arial" panose="020B0604020202020204" pitchFamily="34" charset="0"/>
                          <a:cs typeface="Arial" panose="020B0604020202020204" pitchFamily="34" charset="0"/>
                        </a:rPr>
                        <a:t>Achievement</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Arial"/>
                        <a:buChar char="•"/>
                        <a:tabLst>
                          <a:tab pos="328295" algn="l"/>
                        </a:tabLst>
                        <a:defRPr/>
                      </a:pPr>
                      <a:r>
                        <a:rPr lang="en-US" sz="1400">
                          <a:solidFill>
                            <a:schemeClr val="tx1"/>
                          </a:solidFill>
                          <a:latin typeface="Arial" panose="020B0604020202020204" pitchFamily="34" charset="0"/>
                          <a:cs typeface="Arial" panose="020B0604020202020204" pitchFamily="34" charset="0"/>
                        </a:rPr>
                        <a:t>English language</a:t>
                      </a:r>
                      <a:r>
                        <a:rPr lang="en-US" sz="1400" baseline="0">
                          <a:solidFill>
                            <a:schemeClr val="tx1"/>
                          </a:solidFill>
                          <a:latin typeface="Arial" panose="020B0604020202020204" pitchFamily="34" charset="0"/>
                          <a:cs typeface="Arial" panose="020B0604020202020204" pitchFamily="34" charset="0"/>
                        </a:rPr>
                        <a:t> arts (</a:t>
                      </a:r>
                      <a:r>
                        <a:rPr lang="en-US" sz="1400">
                          <a:solidFill>
                            <a:schemeClr val="tx1"/>
                          </a:solidFill>
                          <a:latin typeface="Arial" panose="020B0604020202020204" pitchFamily="34" charset="0"/>
                          <a:cs typeface="Arial" panose="020B0604020202020204" pitchFamily="34" charset="0"/>
                        </a:rPr>
                        <a:t>ELA) </a:t>
                      </a:r>
                      <a:r>
                        <a:rPr lang="en-US" sz="1400" baseline="0">
                          <a:solidFill>
                            <a:schemeClr val="tx1"/>
                          </a:solidFill>
                          <a:latin typeface="Arial" panose="020B0604020202020204" pitchFamily="34" charset="0"/>
                          <a:cs typeface="Arial" panose="020B0604020202020204" pitchFamily="34" charset="0"/>
                        </a:rPr>
                        <a:t>average composite scaled score</a:t>
                      </a:r>
                    </a:p>
                    <a:p>
                      <a:pPr marL="342900" marR="0" lvl="0" indent="-342900" algn="l" defTabSz="914400" rtl="0" eaLnBrk="1" fontAlgn="auto" latinLnBrk="0" hangingPunct="1">
                        <a:lnSpc>
                          <a:spcPct val="115000"/>
                        </a:lnSpc>
                        <a:spcBef>
                          <a:spcPts val="0"/>
                        </a:spcBef>
                        <a:spcAft>
                          <a:spcPts val="0"/>
                        </a:spcAft>
                        <a:buClrTx/>
                        <a:buSzTx/>
                        <a:buFont typeface="Arial"/>
                        <a:buChar char="•"/>
                        <a:tabLst>
                          <a:tab pos="328295" algn="l"/>
                        </a:tabLst>
                        <a:defRPr/>
                      </a:pPr>
                      <a:r>
                        <a:rPr lang="en-US" sz="1400" baseline="0">
                          <a:solidFill>
                            <a:schemeClr val="tx1"/>
                          </a:solidFill>
                          <a:latin typeface="Arial" panose="020B0604020202020204" pitchFamily="34" charset="0"/>
                          <a:cs typeface="Arial" panose="020B0604020202020204" pitchFamily="34" charset="0"/>
                        </a:rPr>
                        <a:t>Math average composite scaled score</a:t>
                      </a:r>
                    </a:p>
                    <a:p>
                      <a:pPr marL="342900" marR="0" lvl="0" indent="-342900" algn="l" defTabSz="914400" rtl="0" eaLnBrk="1" fontAlgn="auto" latinLnBrk="0" hangingPunct="1">
                        <a:lnSpc>
                          <a:spcPct val="115000"/>
                        </a:lnSpc>
                        <a:spcBef>
                          <a:spcPts val="0"/>
                        </a:spcBef>
                        <a:spcAft>
                          <a:spcPts val="0"/>
                        </a:spcAft>
                        <a:buClrTx/>
                        <a:buSzTx/>
                        <a:buFont typeface="Arial"/>
                        <a:buChar char="•"/>
                        <a:tabLst>
                          <a:tab pos="328295" algn="l"/>
                        </a:tabLst>
                        <a:defRPr/>
                      </a:pPr>
                      <a:r>
                        <a:rPr lang="en-US" sz="1400">
                          <a:solidFill>
                            <a:schemeClr val="tx1"/>
                          </a:solidFill>
                          <a:latin typeface="Arial" panose="020B0604020202020204" pitchFamily="34" charset="0"/>
                          <a:cs typeface="Arial" panose="020B0604020202020204" pitchFamily="34" charset="0"/>
                        </a:rPr>
                        <a:t>Science </a:t>
                      </a:r>
                      <a:r>
                        <a:rPr lang="en-US" sz="1400" baseline="0">
                          <a:solidFill>
                            <a:schemeClr val="tx1"/>
                          </a:solidFill>
                          <a:latin typeface="Arial" panose="020B0604020202020204" pitchFamily="34" charset="0"/>
                          <a:cs typeface="Arial" panose="020B0604020202020204" pitchFamily="34" charset="0"/>
                        </a:rPr>
                        <a:t>average composite scaled score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2307">
                <a:tc>
                  <a:txBody>
                    <a:bodyPr/>
                    <a:lstStyle/>
                    <a:p>
                      <a:pPr marL="0" marR="0" algn="l">
                        <a:lnSpc>
                          <a:spcPct val="115000"/>
                        </a:lnSpc>
                        <a:spcBef>
                          <a:spcPts val="0"/>
                        </a:spcBef>
                        <a:spcAft>
                          <a:spcPts val="0"/>
                        </a:spcAft>
                      </a:pPr>
                      <a:r>
                        <a:rPr lang="en-US" sz="1400">
                          <a:solidFill>
                            <a:schemeClr val="tx1"/>
                          </a:solidFill>
                          <a:latin typeface="Arial" panose="020B0604020202020204" pitchFamily="34" charset="0"/>
                          <a:cs typeface="Arial" panose="020B0604020202020204" pitchFamily="34" charset="0"/>
                        </a:rPr>
                        <a:t>Student Growth</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rial" panose="020B0604020202020204" pitchFamily="34" charset="0"/>
                          <a:cs typeface="Arial" panose="020B0604020202020204" pitchFamily="34" charset="0"/>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rial" panose="020B0604020202020204" pitchFamily="34" charset="0"/>
                          <a:cs typeface="Arial" panose="020B0604020202020204" pitchFamily="34" charset="0"/>
                        </a:rPr>
                        <a:t>Math mean SGP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5073">
                <a:tc>
                  <a:txBody>
                    <a:bodyPr/>
                    <a:lstStyle/>
                    <a:p>
                      <a:pPr marL="0" marR="0" algn="l">
                        <a:lnSpc>
                          <a:spcPct val="115000"/>
                        </a:lnSpc>
                        <a:spcBef>
                          <a:spcPts val="0"/>
                        </a:spcBef>
                        <a:spcAft>
                          <a:spcPts val="0"/>
                        </a:spcAft>
                      </a:pPr>
                      <a:r>
                        <a:rPr lang="en-US" sz="1400">
                          <a:solidFill>
                            <a:schemeClr val="tx1"/>
                          </a:solidFill>
                          <a:latin typeface="Arial" panose="020B0604020202020204" pitchFamily="34" charset="0"/>
                          <a:cs typeface="Arial" panose="020B0604020202020204" pitchFamily="34" charset="0"/>
                        </a:rPr>
                        <a:t>High School Completion</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rial" panose="020B0604020202020204" pitchFamily="34" charset="0"/>
                          <a:cs typeface="Arial" panose="020B0604020202020204" pitchFamily="34" charset="0"/>
                        </a:rPr>
                        <a:t>Four-year cohort graduation rate </a:t>
                      </a: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rial" panose="020B0604020202020204" pitchFamily="34" charset="0"/>
                          <a:cs typeface="Arial" panose="020B0604020202020204" pitchFamily="34" charset="0"/>
                        </a:rPr>
                        <a:t>Extended engagement rate (five-year cohort graduation rate plus</a:t>
                      </a:r>
                      <a:r>
                        <a:rPr lang="en-US" sz="1400" baseline="0">
                          <a:solidFill>
                            <a:schemeClr val="tx1"/>
                          </a:solidFill>
                          <a:latin typeface="Arial" panose="020B0604020202020204" pitchFamily="34" charset="0"/>
                          <a:cs typeface="Arial" panose="020B0604020202020204" pitchFamily="34" charset="0"/>
                        </a:rPr>
                        <a:t> the percentage of students still enrolled)</a:t>
                      </a:r>
                      <a:endParaRPr lang="en-US" sz="1400">
                        <a:solidFill>
                          <a:schemeClr val="tx1"/>
                        </a:solidFill>
                        <a:latin typeface="Arial" panose="020B0604020202020204" pitchFamily="34" charset="0"/>
                        <a:cs typeface="Arial" panose="020B0604020202020204" pitchFamily="34" charset="0"/>
                      </a:endParaRP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rial" panose="020B0604020202020204" pitchFamily="34" charset="0"/>
                          <a:cs typeface="Arial" panose="020B0604020202020204" pitchFamily="34" charset="0"/>
                        </a:rPr>
                        <a:t>Annual dropout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90061">
                <a:tc>
                  <a:txBody>
                    <a:bodyPr/>
                    <a:lstStyle/>
                    <a:p>
                      <a:pPr marL="0" marR="0" algn="l">
                        <a:lnSpc>
                          <a:spcPct val="115000"/>
                        </a:lnSpc>
                        <a:spcBef>
                          <a:spcPts val="0"/>
                        </a:spcBef>
                        <a:spcAft>
                          <a:spcPts val="0"/>
                        </a:spcAft>
                      </a:pPr>
                      <a:r>
                        <a:rPr lang="en-US" sz="1400">
                          <a:solidFill>
                            <a:schemeClr val="tx1"/>
                          </a:solidFill>
                          <a:latin typeface="Arial" panose="020B0604020202020204" pitchFamily="34" charset="0"/>
                          <a:cs typeface="Arial" panose="020B0604020202020204" pitchFamily="34" charset="0"/>
                        </a:rPr>
                        <a:t>English Language </a:t>
                      </a:r>
                    </a:p>
                    <a:p>
                      <a:pPr marL="0" marR="0" algn="l">
                        <a:lnSpc>
                          <a:spcPct val="115000"/>
                        </a:lnSpc>
                        <a:spcBef>
                          <a:spcPts val="0"/>
                        </a:spcBef>
                        <a:spcAft>
                          <a:spcPts val="0"/>
                        </a:spcAft>
                      </a:pPr>
                      <a:r>
                        <a:rPr lang="en-US" sz="1400">
                          <a:solidFill>
                            <a:schemeClr val="tx1"/>
                          </a:solidFill>
                          <a:latin typeface="Arial" panose="020B0604020202020204" pitchFamily="34" charset="0"/>
                          <a:ea typeface="Calibri"/>
                          <a:cs typeface="Arial" panose="020B0604020202020204" pitchFamily="34" charset="0"/>
                        </a:rPr>
                        <a:t>Proficiency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rial" panose="020B0604020202020204" pitchFamily="34" charset="0"/>
                          <a:cs typeface="Arial" panose="020B0604020202020204" pitchFamily="34" charset="0"/>
                        </a:rPr>
                        <a:t>Progress made by students towards attaining English language proficiency (percentage</a:t>
                      </a:r>
                      <a:r>
                        <a:rPr lang="en-US" sz="1400" baseline="0">
                          <a:solidFill>
                            <a:schemeClr val="tx1"/>
                          </a:solidFill>
                          <a:latin typeface="Arial" panose="020B0604020202020204" pitchFamily="34" charset="0"/>
                          <a:cs typeface="Arial" panose="020B0604020202020204" pitchFamily="34" charset="0"/>
                        </a:rPr>
                        <a:t> of students in grades 1-12 meeting annual targets required in order to attain English proficiency in six years)</a:t>
                      </a:r>
                      <a:endParaRPr lang="en-US" sz="14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153313">
                <a:tc>
                  <a:txBody>
                    <a:bodyPr/>
                    <a:lstStyle/>
                    <a:p>
                      <a:pPr marL="0" marR="0" algn="l">
                        <a:lnSpc>
                          <a:spcPct val="115000"/>
                        </a:lnSpc>
                        <a:spcBef>
                          <a:spcPts val="0"/>
                        </a:spcBef>
                        <a:spcAft>
                          <a:spcPts val="0"/>
                        </a:spcAft>
                      </a:pPr>
                      <a:r>
                        <a:rPr lang="en-US" sz="1400">
                          <a:solidFill>
                            <a:schemeClr val="tx1"/>
                          </a:solidFill>
                          <a:latin typeface="Arial" panose="020B0604020202020204" pitchFamily="34" charset="0"/>
                          <a:cs typeface="Arial" panose="020B0604020202020204" pitchFamily="34" charset="0"/>
                        </a:rPr>
                        <a:t>Additional Indicator(s)</a:t>
                      </a:r>
                      <a:endParaRPr lang="en-US" sz="14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dirty="0">
                          <a:solidFill>
                            <a:schemeClr val="tx1"/>
                          </a:solidFill>
                          <a:latin typeface="Arial" panose="020B0604020202020204" pitchFamily="34" charset="0"/>
                          <a:cs typeface="Arial" panose="020B0604020202020204" pitchFamily="34" charset="0"/>
                        </a:rPr>
                        <a:t>Chronic absenteeism (percentage of students in grades 1-12 missing 10% or more of their days in membership)</a:t>
                      </a:r>
                    </a:p>
                    <a:p>
                      <a:pPr marL="342900" marR="0" lvl="0" indent="-342900" algn="l">
                        <a:lnSpc>
                          <a:spcPct val="115000"/>
                        </a:lnSpc>
                        <a:spcBef>
                          <a:spcPts val="0"/>
                        </a:spcBef>
                        <a:spcAft>
                          <a:spcPts val="0"/>
                        </a:spcAft>
                        <a:buFont typeface="Arial"/>
                        <a:buChar char="•"/>
                        <a:tabLst>
                          <a:tab pos="328295" algn="l"/>
                        </a:tabLst>
                      </a:pPr>
                      <a:r>
                        <a:rPr lang="en-US" sz="1400" dirty="0">
                          <a:solidFill>
                            <a:schemeClr val="tx1"/>
                          </a:solidFill>
                          <a:latin typeface="Arial" panose="020B0604020202020204" pitchFamily="34" charset="0"/>
                          <a:cs typeface="Arial" panose="020B0604020202020204" pitchFamily="34" charset="0"/>
                        </a:rPr>
                        <a:t>Percentage of 11</a:t>
                      </a:r>
                      <a:r>
                        <a:rPr lang="en-US" sz="1400" baseline="30000" dirty="0">
                          <a:solidFill>
                            <a:schemeClr val="tx1"/>
                          </a:solidFill>
                          <a:latin typeface="Arial" panose="020B0604020202020204" pitchFamily="34" charset="0"/>
                          <a:cs typeface="Arial" panose="020B0604020202020204" pitchFamily="34" charset="0"/>
                        </a:rPr>
                        <a:t>th</a:t>
                      </a:r>
                      <a:r>
                        <a:rPr lang="en-US" sz="1400" dirty="0">
                          <a:solidFill>
                            <a:schemeClr val="tx1"/>
                          </a:solidFill>
                          <a:latin typeface="Arial" panose="020B0604020202020204" pitchFamily="34" charset="0"/>
                          <a:cs typeface="Arial" panose="020B0604020202020204" pitchFamily="34" charset="0"/>
                        </a:rPr>
                        <a:t> and 12</a:t>
                      </a:r>
                      <a:r>
                        <a:rPr lang="en-US" sz="1400" baseline="30000" dirty="0">
                          <a:solidFill>
                            <a:schemeClr val="tx1"/>
                          </a:solidFill>
                          <a:latin typeface="Arial" panose="020B0604020202020204" pitchFamily="34" charset="0"/>
                          <a:cs typeface="Arial" panose="020B0604020202020204" pitchFamily="34" charset="0"/>
                        </a:rPr>
                        <a:t>th</a:t>
                      </a:r>
                      <a:r>
                        <a:rPr lang="en-US" sz="1400" dirty="0">
                          <a:solidFill>
                            <a:schemeClr val="tx1"/>
                          </a:solidFill>
                          <a:latin typeface="Arial" panose="020B0604020202020204" pitchFamily="34" charset="0"/>
                          <a:cs typeface="Arial" panose="020B0604020202020204" pitchFamily="34" charset="0"/>
                        </a:rPr>
                        <a:t> graders completing at least one advanced course (Advanced</a:t>
                      </a:r>
                      <a:r>
                        <a:rPr lang="en-US" sz="1400" baseline="0" dirty="0">
                          <a:solidFill>
                            <a:schemeClr val="tx1"/>
                          </a:solidFill>
                          <a:latin typeface="Arial" panose="020B0604020202020204" pitchFamily="34" charset="0"/>
                          <a:cs typeface="Arial" panose="020B0604020202020204" pitchFamily="34" charset="0"/>
                        </a:rPr>
                        <a:t> Placement, </a:t>
                      </a:r>
                      <a:r>
                        <a:rPr lang="en-US" sz="1400" kern="1200" baseline="0" dirty="0">
                          <a:solidFill>
                            <a:schemeClr val="tx1"/>
                          </a:solidFill>
                          <a:latin typeface="Arial" panose="020B0604020202020204" pitchFamily="34" charset="0"/>
                          <a:ea typeface="+mn-ea"/>
                          <a:cs typeface="Arial" panose="020B0604020202020204" pitchFamily="34" charset="0"/>
                        </a:rPr>
                        <a:t>International Baccalaureate, Project Lead the Way, dual </a:t>
                      </a:r>
                      <a:r>
                        <a:rPr lang="en-US" sz="1400" baseline="0" dirty="0">
                          <a:solidFill>
                            <a:schemeClr val="tx1"/>
                          </a:solidFill>
                          <a:latin typeface="Arial" panose="020B0604020202020204" pitchFamily="34" charset="0"/>
                          <a:cs typeface="Arial" panose="020B0604020202020204" pitchFamily="34" charset="0"/>
                        </a:rPr>
                        <a:t>enrollment for credit</a:t>
                      </a:r>
                      <a:r>
                        <a:rPr lang="en-US" sz="1400" kern="1200" baseline="0" dirty="0">
                          <a:solidFill>
                            <a:schemeClr val="tx1"/>
                          </a:solidFill>
                          <a:latin typeface="Arial" panose="020B0604020202020204" pitchFamily="34" charset="0"/>
                          <a:ea typeface="+mn-ea"/>
                          <a:cs typeface="Arial" panose="020B0604020202020204" pitchFamily="34" charset="0"/>
                        </a:rPr>
                        <a:t>, Ch. 74-approved </a:t>
                      </a:r>
                      <a:r>
                        <a:rPr lang="en-US" sz="1400" kern="1200" baseline="0" dirty="0" err="1">
                          <a:solidFill>
                            <a:schemeClr val="tx1"/>
                          </a:solidFill>
                          <a:latin typeface="Arial" panose="020B0604020202020204" pitchFamily="34" charset="0"/>
                          <a:ea typeface="+mn-ea"/>
                          <a:cs typeface="Arial" panose="020B0604020202020204" pitchFamily="34" charset="0"/>
                        </a:rPr>
                        <a:t>voc</a:t>
                      </a:r>
                      <a:r>
                        <a:rPr lang="en-US" sz="1400" kern="1200" baseline="0" dirty="0">
                          <a:solidFill>
                            <a:schemeClr val="tx1"/>
                          </a:solidFill>
                          <a:latin typeface="Arial" panose="020B0604020202020204" pitchFamily="34" charset="0"/>
                          <a:ea typeface="+mn-ea"/>
                          <a:cs typeface="Arial" panose="020B0604020202020204" pitchFamily="34" charset="0"/>
                        </a:rPr>
                        <a:t>/tech cooperatives and articulation agreement courses, and/or other rigorous courses)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Rectangle 2">
            <a:extLst>
              <a:ext uri="{FF2B5EF4-FFF2-40B4-BE49-F238E27FC236}">
                <a16:creationId xmlns:a16="http://schemas.microsoft.com/office/drawing/2014/main" id="{967BF67F-26AE-8F3E-8EB4-87DC192EB1FD}"/>
              </a:ext>
            </a:extLst>
          </p:cNvPr>
          <p:cNvSpPr/>
          <p:nvPr/>
        </p:nvSpPr>
        <p:spPr>
          <a:xfrm>
            <a:off x="1190285" y="6337752"/>
            <a:ext cx="9811431" cy="310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To report data for an indicator, results must be available for at least 20 students in multiple years.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Weighting of Indicators: Non-High Schools</a:t>
            </a:r>
          </a:p>
        </p:txBody>
      </p:sp>
      <p:sp>
        <p:nvSpPr>
          <p:cNvPr id="3" name="Slide Number Placeholder 2"/>
          <p:cNvSpPr>
            <a:spLocks noGrp="1"/>
          </p:cNvSpPr>
          <p:nvPr>
            <p:ph type="sldNum" sz="quarter" idx="4294967295"/>
          </p:nvPr>
        </p:nvSpPr>
        <p:spPr>
          <a:xfrm>
            <a:off x="0" y="0"/>
            <a:ext cx="0" cy="0"/>
          </a:xfrm>
        </p:spPr>
        <p:txBody>
          <a:bodyPr/>
          <a:lstStyle/>
          <a:p>
            <a:endParaRPr lang="en-US" altLang="zh-CN" sz="100">
              <a:solidFill>
                <a:srgbClr val="FFC000"/>
              </a:solidFill>
            </a:endParaRPr>
          </a:p>
        </p:txBody>
      </p:sp>
      <p:graphicFrame>
        <p:nvGraphicFramePr>
          <p:cNvPr id="6" name="Table 5" descr="Weighting of percentile indicators in non-high schools"/>
          <p:cNvGraphicFramePr>
            <a:graphicFrameLocks noGrp="1"/>
          </p:cNvGraphicFramePr>
          <p:nvPr>
            <p:extLst>
              <p:ext uri="{D42A27DB-BD31-4B8C-83A1-F6EECF244321}">
                <p14:modId xmlns:p14="http://schemas.microsoft.com/office/powerpoint/2010/main" val="2739988407"/>
              </p:ext>
            </p:extLst>
          </p:nvPr>
        </p:nvGraphicFramePr>
        <p:xfrm>
          <a:off x="1652049" y="2161063"/>
          <a:ext cx="8672749" cy="3808732"/>
        </p:xfrm>
        <a:graphic>
          <a:graphicData uri="http://schemas.openxmlformats.org/drawingml/2006/table">
            <a:tbl>
              <a:tblPr firstRow="1" bandRow="1">
                <a:tableStyleId>{5C22544A-7EE6-4342-B048-85BDC9FD1C3A}</a:tableStyleId>
              </a:tblPr>
              <a:tblGrid>
                <a:gridCol w="2048320">
                  <a:extLst>
                    <a:ext uri="{9D8B030D-6E8A-4147-A177-3AD203B41FA5}">
                      <a16:colId xmlns:a16="http://schemas.microsoft.com/office/drawing/2014/main" val="20000"/>
                    </a:ext>
                  </a:extLst>
                </a:gridCol>
                <a:gridCol w="431074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94486">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Indicator</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rowSpan="2">
                  <a:txBody>
                    <a:bodyPr/>
                    <a:lstStyle/>
                    <a:p>
                      <a:pPr marL="0" marR="0" algn="ctr">
                        <a:lnSpc>
                          <a:spcPct val="115000"/>
                        </a:lnSpc>
                        <a:spcBef>
                          <a:spcPts val="0"/>
                        </a:spcBef>
                        <a:spcAft>
                          <a:spcPts val="0"/>
                        </a:spcAft>
                      </a:pPr>
                      <a:r>
                        <a:rPr lang="en-US" sz="1600">
                          <a:solidFill>
                            <a:schemeClr val="tx1"/>
                          </a:solidFill>
                          <a:latin typeface="Arial" panose="020B0604020202020204" pitchFamily="34" charset="0"/>
                          <a:ea typeface="Calibri"/>
                          <a:cs typeface="Arial" panose="020B0604020202020204" pitchFamily="34" charset="0"/>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gridSpan="2">
                  <a:txBody>
                    <a:bodyPr/>
                    <a:lstStyle/>
                    <a:p>
                      <a:pPr marL="0" marR="0" algn="ctr">
                        <a:lnSpc>
                          <a:spcPct val="115000"/>
                        </a:lnSpc>
                        <a:spcBef>
                          <a:spcPts val="0"/>
                        </a:spcBef>
                        <a:spcAft>
                          <a:spcPts val="0"/>
                        </a:spcAft>
                      </a:pPr>
                      <a:r>
                        <a:rPr lang="en-US" sz="1600">
                          <a:solidFill>
                            <a:schemeClr val="tx1"/>
                          </a:solidFill>
                          <a:latin typeface="Arial" panose="020B0604020202020204" pitchFamily="34" charset="0"/>
                          <a:ea typeface="Calibri"/>
                          <a:cs typeface="Arial" panose="020B0604020202020204" pitchFamily="34" charset="0"/>
                        </a:rPr>
                        <a:t>Weighting (3:1)</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60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b="1">
                          <a:solidFill>
                            <a:schemeClr val="tx1"/>
                          </a:solidFill>
                          <a:latin typeface="Arial" panose="020B0604020202020204" pitchFamily="34" charset="0"/>
                          <a:ea typeface="Calibri"/>
                          <a:cs typeface="Arial" panose="020B0604020202020204" pitchFamily="34" charset="0"/>
                        </a:rPr>
                        <a:t>With</a:t>
                      </a:r>
                      <a:r>
                        <a:rPr lang="en-US" sz="1600" b="1" baseline="0">
                          <a:solidFill>
                            <a:schemeClr val="tx1"/>
                          </a:solidFill>
                          <a:latin typeface="Arial" panose="020B0604020202020204" pitchFamily="34" charset="0"/>
                          <a:ea typeface="Calibri"/>
                          <a:cs typeface="Arial" panose="020B0604020202020204" pitchFamily="34" charset="0"/>
                        </a:rPr>
                        <a:t> EL</a:t>
                      </a:r>
                      <a:endParaRPr lang="en-US" sz="1600" b="1">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1">
                          <a:solidFill>
                            <a:schemeClr val="tx1"/>
                          </a:solidFill>
                          <a:latin typeface="Arial" panose="020B0604020202020204" pitchFamily="34" charset="0"/>
                          <a:cs typeface="Arial" panose="020B0604020202020204" pitchFamily="34" charset="0"/>
                        </a:rPr>
                        <a:t>No</a:t>
                      </a:r>
                      <a:r>
                        <a:rPr lang="en-US" sz="1600" b="1" baseline="0">
                          <a:solidFill>
                            <a:schemeClr val="tx1"/>
                          </a:solidFill>
                          <a:latin typeface="Arial" panose="020B0604020202020204" pitchFamily="34" charset="0"/>
                          <a:cs typeface="Arial" panose="020B0604020202020204" pitchFamily="34" charset="0"/>
                        </a:rPr>
                        <a:t> EL</a:t>
                      </a:r>
                      <a:endParaRPr lang="en-US" sz="1600" b="1">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783690">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Achievement</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ELA,</a:t>
                      </a:r>
                      <a:r>
                        <a:rPr lang="en-US" sz="1600" baseline="0">
                          <a:solidFill>
                            <a:schemeClr val="tx1"/>
                          </a:solidFill>
                          <a:latin typeface="Arial" panose="020B0604020202020204" pitchFamily="34" charset="0"/>
                          <a:cs typeface="Arial" panose="020B0604020202020204" pitchFamily="34" charset="0"/>
                        </a:rPr>
                        <a:t> math, and science</a:t>
                      </a:r>
                      <a:r>
                        <a:rPr lang="en-US" sz="1600">
                          <a:solidFill>
                            <a:schemeClr val="tx1"/>
                          </a:solidFill>
                          <a:latin typeface="Arial" panose="020B0604020202020204" pitchFamily="34" charset="0"/>
                          <a:cs typeface="Arial" panose="020B0604020202020204" pitchFamily="34" charset="0"/>
                        </a:rPr>
                        <a:t> MCAS average composite scaled scores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60%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67.5%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783690">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Student Growth</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ELA and</a:t>
                      </a:r>
                      <a:r>
                        <a:rPr lang="en-US" sz="1600" baseline="0">
                          <a:solidFill>
                            <a:schemeClr val="tx1"/>
                          </a:solidFill>
                          <a:latin typeface="Arial" panose="020B0604020202020204" pitchFamily="34" charset="0"/>
                          <a:cs typeface="Arial" panose="020B0604020202020204" pitchFamily="34" charset="0"/>
                        </a:rPr>
                        <a:t> m</a:t>
                      </a:r>
                      <a:r>
                        <a:rPr lang="en-US" sz="1600">
                          <a:solidFill>
                            <a:schemeClr val="tx1"/>
                          </a:solidFill>
                          <a:latin typeface="Arial" panose="020B0604020202020204" pitchFamily="34" charset="0"/>
                          <a:cs typeface="Arial" panose="020B0604020202020204" pitchFamily="34" charset="0"/>
                        </a:rPr>
                        <a:t>ath</a:t>
                      </a:r>
                      <a:r>
                        <a:rPr lang="en-US" sz="1600" baseline="0">
                          <a:solidFill>
                            <a:schemeClr val="tx1"/>
                          </a:solidFill>
                          <a:latin typeface="Arial" panose="020B0604020202020204" pitchFamily="34" charset="0"/>
                          <a:cs typeface="Arial" panose="020B0604020202020204" pitchFamily="34" charset="0"/>
                        </a:rPr>
                        <a:t> SGPs</a:t>
                      </a:r>
                      <a:endParaRPr lang="en-US" sz="16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22.5%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783690">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English Language </a:t>
                      </a:r>
                    </a:p>
                    <a:p>
                      <a:pPr marL="0" marR="0" algn="l">
                        <a:lnSpc>
                          <a:spcPct val="115000"/>
                        </a:lnSpc>
                        <a:spcBef>
                          <a:spcPts val="0"/>
                        </a:spcBef>
                        <a:spcAft>
                          <a:spcPts val="0"/>
                        </a:spcAft>
                      </a:pPr>
                      <a:r>
                        <a:rPr lang="en-US" sz="1600">
                          <a:solidFill>
                            <a:schemeClr val="tx1"/>
                          </a:solidFill>
                          <a:latin typeface="Arial" panose="020B0604020202020204" pitchFamily="34" charset="0"/>
                          <a:ea typeface="Calibri"/>
                          <a:cs typeface="Arial" panose="020B0604020202020204" pitchFamily="34" charset="0"/>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Percent of ELs making progress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rial" panose="020B06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endParaRPr lang="en-US" sz="1600">
                        <a:solidFill>
                          <a:schemeClr val="tx1"/>
                        </a:solidFill>
                        <a:latin typeface="Arial" panose="020B06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783690">
                <a:tc>
                  <a:txBody>
                    <a:bodyPr/>
                    <a:lstStyle/>
                    <a:p>
                      <a:pPr marL="0" marR="0" algn="l">
                        <a:lnSpc>
                          <a:spcPct val="115000"/>
                        </a:lnSpc>
                        <a:spcBef>
                          <a:spcPts val="0"/>
                        </a:spcBef>
                        <a:spcAft>
                          <a:spcPts val="0"/>
                        </a:spcAft>
                      </a:pPr>
                      <a:r>
                        <a:rPr lang="en-US" sz="1600">
                          <a:solidFill>
                            <a:schemeClr val="tx1"/>
                          </a:solidFill>
                          <a:latin typeface="Arial" panose="020B0604020202020204" pitchFamily="34" charset="0"/>
                          <a:cs typeface="Arial" panose="020B0604020202020204" pitchFamily="34" charset="0"/>
                        </a:rPr>
                        <a:t>Additional Indicators</a:t>
                      </a:r>
                      <a:endParaRPr lang="en-US" sz="1600">
                        <a:solidFill>
                          <a:schemeClr val="tx1"/>
                        </a:solidFill>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rial" panose="020B0604020202020204" pitchFamily="34" charset="0"/>
                          <a:cs typeface="Arial" panose="020B0604020202020204" pitchFamily="34" charset="0"/>
                        </a:rPr>
                        <a:t>Chronic absenteeism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a:solidFill>
                            <a:schemeClr val="tx1"/>
                          </a:solidFill>
                          <a:latin typeface="Arial" panose="020B06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a:solidFill>
                            <a:schemeClr val="tx1"/>
                          </a:solidFill>
                          <a:latin typeface="Arial" panose="020B06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031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3" ma:contentTypeDescription="Create a new document." ma:contentTypeScope="" ma:versionID="81be13795693f99173b109bf5e134878">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eaa913478b4d575de5b990a4dda4774"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SharingLinks.8880c091-a65a-49a5-90f7-e576ca059737.Flexible.0abffbde-f4a5-4117-8417-ba2d8d36b271</DisplayName>
        <AccountId>1477</AccountId>
        <AccountType/>
      </UserInfo>
      <UserInfo>
        <DisplayName>Gonzales, Erica (DESE)</DisplayName>
        <AccountId>179</AccountId>
        <AccountType/>
      </UserInfo>
      <UserInfo>
        <DisplayName>Havdala, Robert J.  (DESE)</DisplayName>
        <AccountId>7377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E8F66423-04E7-4CE8-97A9-ADC79865CC70}">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5429861b-d0a8-4a2b-aa37-e22066898d50"/>
    <ds:schemaRef ds:uri="fdcd57df-05e8-4749-9cc8-5afe3dcd0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78</TotalTime>
  <Words>2414</Words>
  <Application>Microsoft Office PowerPoint</Application>
  <PresentationFormat>Widescreen</PresentationFormat>
  <Paragraphs>685</Paragraphs>
  <Slides>32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Segoe</vt:lpstr>
      <vt:lpstr>Arial</vt:lpstr>
      <vt:lpstr>Calibri</vt:lpstr>
      <vt:lpstr>Courier New</vt:lpstr>
      <vt:lpstr>Segoe UI</vt:lpstr>
      <vt:lpstr>Segoe UI Semibold</vt:lpstr>
      <vt:lpstr>Wingdings</vt:lpstr>
      <vt:lpstr>Office Theme</vt:lpstr>
      <vt:lpstr>Massachusetts’  District and School Accountability System</vt:lpstr>
      <vt:lpstr>Topics</vt:lpstr>
      <vt:lpstr>1. Summary of the 2023 Accountability System</vt:lpstr>
      <vt:lpstr>Refresher: MA Accountability System 101</vt:lpstr>
      <vt:lpstr>Overview: 2023 Accountability Reporting</vt:lpstr>
      <vt:lpstr>Recent History of Accountability Measures</vt:lpstr>
      <vt:lpstr>2. Accountability Indicators</vt:lpstr>
      <vt:lpstr>Indicators in Accountability System</vt:lpstr>
      <vt:lpstr>Weighting of Indicators: Non-High Schools</vt:lpstr>
      <vt:lpstr>Weighting of Indicators: High Schools</vt:lpstr>
      <vt:lpstr>3. Normative Component (Accountability Percentile)</vt:lpstr>
      <vt:lpstr>Overview: Normative Component</vt:lpstr>
      <vt:lpstr>School Comparison Groups</vt:lpstr>
      <vt:lpstr>Comparing Percentiles Across Years and Grades</vt:lpstr>
      <vt:lpstr>4. Criterion-Referenced Component (Targets)</vt:lpstr>
      <vt:lpstr>Overview: Criterion-Referenced Component </vt:lpstr>
      <vt:lpstr>Scale of Point Assignment</vt:lpstr>
      <vt:lpstr>Lowest Performing Student Group</vt:lpstr>
      <vt:lpstr>Sample Criterion-Referenced Component Calculation (Non-High School)</vt:lpstr>
      <vt:lpstr>Sample Criterion-Referenced Component Calculation (High School)</vt:lpstr>
      <vt:lpstr>5. Assessment Participation</vt:lpstr>
      <vt:lpstr>Overview: Assessment Participation</vt:lpstr>
      <vt:lpstr>6. Categorization of Schools and Districts</vt:lpstr>
      <vt:lpstr>Overview: Categorization of Schools</vt:lpstr>
      <vt:lpstr>Categorization of Schools</vt:lpstr>
      <vt:lpstr>Overview: Categorization of Districts</vt:lpstr>
      <vt:lpstr>Categorization of Districts</vt:lpstr>
      <vt:lpstr>7. Reporting</vt:lpstr>
      <vt:lpstr>Accountability Reports</vt:lpstr>
      <vt:lpstr>8. Reporting Timeline and Resources</vt:lpstr>
      <vt:lpstr>2023 Accountability Reporting Schedule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District and School Accountability System</dc:title>
  <dc:creator>DESE</dc:creator>
  <cp:lastModifiedBy>Zou, Dong (EOE)</cp:lastModifiedBy>
  <cp:revision>2</cp:revision>
  <dcterms:created xsi:type="dcterms:W3CDTF">2022-10-11T20:32:22Z</dcterms:created>
  <dcterms:modified xsi:type="dcterms:W3CDTF">2023-11-06T20:16:42Z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6 2023 12:00AM</vt:lpwstr>
  </property>
</Properties>
</file>